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74" r:id="rId10"/>
    <p:sldId id="261" r:id="rId11"/>
    <p:sldId id="275" r:id="rId12"/>
    <p:sldId id="262" r:id="rId13"/>
    <p:sldId id="276" r:id="rId14"/>
    <p:sldId id="263" r:id="rId15"/>
    <p:sldId id="28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00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0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77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4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75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57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9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5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4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15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7409-C6DE-4C61-A74F-18C0C7280643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E2FA-D03B-43E9-8F59-B4AB154B23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0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89" y="0"/>
            <a:ext cx="7399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72" y="826008"/>
            <a:ext cx="9820656" cy="52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27" y="0"/>
            <a:ext cx="9699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Širokoúhlá obrazovka</PresentationFormat>
  <Paragraphs>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Darja Šlahorová</dc:creator>
  <cp:lastModifiedBy>Darja Šlahorová</cp:lastModifiedBy>
  <cp:revision>4</cp:revision>
  <dcterms:created xsi:type="dcterms:W3CDTF">2017-10-03T09:55:16Z</dcterms:created>
  <dcterms:modified xsi:type="dcterms:W3CDTF">2017-10-04T12:36:20Z</dcterms:modified>
</cp:coreProperties>
</file>