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3"/>
  </p:notesMasterIdLst>
  <p:sldIdLst>
    <p:sldId id="256" r:id="rId5"/>
    <p:sldId id="259" r:id="rId6"/>
    <p:sldId id="260" r:id="rId7"/>
    <p:sldId id="285" r:id="rId8"/>
    <p:sldId id="293" r:id="rId9"/>
    <p:sldId id="261" r:id="rId10"/>
    <p:sldId id="257" r:id="rId11"/>
    <p:sldId id="262" r:id="rId12"/>
    <p:sldId id="264" r:id="rId13"/>
    <p:sldId id="284" r:id="rId14"/>
    <p:sldId id="263" r:id="rId15"/>
    <p:sldId id="268" r:id="rId16"/>
    <p:sldId id="265" r:id="rId17"/>
    <p:sldId id="286" r:id="rId18"/>
    <p:sldId id="269" r:id="rId19"/>
    <p:sldId id="287" r:id="rId20"/>
    <p:sldId id="288" r:id="rId21"/>
    <p:sldId id="291" r:id="rId22"/>
    <p:sldId id="270" r:id="rId23"/>
    <p:sldId id="289" r:id="rId24"/>
    <p:sldId id="275" r:id="rId25"/>
    <p:sldId id="290" r:id="rId26"/>
    <p:sldId id="292" r:id="rId27"/>
    <p:sldId id="277" r:id="rId28"/>
    <p:sldId id="282" r:id="rId29"/>
    <p:sldId id="258" r:id="rId30"/>
    <p:sldId id="283" r:id="rId31"/>
    <p:sldId id="29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AE6D8D-06B4-4FCC-B551-63AFC4ED2068}" v="59" dt="2019-11-05T23:34:32.8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85" d="100"/>
          <a:sy n="85" d="100"/>
        </p:scale>
        <p:origin x="49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ít Skála" userId="98b92677-372d-4376-aa64-e74a18e5bbea" providerId="ADAL" clId="{FD05F644-5EC8-45CD-9FE1-B5AAE30AB161}"/>
    <pc:docChg chg="undo custSel addSld delSld modSld sldOrd">
      <pc:chgData name="Vít Skála" userId="98b92677-372d-4376-aa64-e74a18e5bbea" providerId="ADAL" clId="{FD05F644-5EC8-45CD-9FE1-B5AAE30AB161}" dt="2019-11-06T00:04:35.082" v="6046" actId="20577"/>
      <pc:docMkLst>
        <pc:docMk/>
      </pc:docMkLst>
      <pc:sldChg chg="addSp modSp">
        <pc:chgData name="Vít Skála" userId="98b92677-372d-4376-aa64-e74a18e5bbea" providerId="ADAL" clId="{FD05F644-5EC8-45CD-9FE1-B5AAE30AB161}" dt="2019-11-05T21:53:01.803" v="1460" actId="1076"/>
        <pc:sldMkLst>
          <pc:docMk/>
          <pc:sldMk cId="2762142359" sldId="256"/>
        </pc:sldMkLst>
        <pc:spChg chg="mod">
          <ac:chgData name="Vít Skála" userId="98b92677-372d-4376-aa64-e74a18e5bbea" providerId="ADAL" clId="{FD05F644-5EC8-45CD-9FE1-B5AAE30AB161}" dt="2019-11-05T21:49:52.646" v="1398" actId="20577"/>
          <ac:spMkLst>
            <pc:docMk/>
            <pc:sldMk cId="2762142359" sldId="256"/>
            <ac:spMk id="2" creationId="{64F423FC-8702-488C-AC07-47EF77758C19}"/>
          </ac:spMkLst>
        </pc:spChg>
        <pc:spChg chg="mod">
          <ac:chgData name="Vít Skála" userId="98b92677-372d-4376-aa64-e74a18e5bbea" providerId="ADAL" clId="{FD05F644-5EC8-45CD-9FE1-B5AAE30AB161}" dt="2019-11-05T21:50:12.826" v="1419" actId="20577"/>
          <ac:spMkLst>
            <pc:docMk/>
            <pc:sldMk cId="2762142359" sldId="256"/>
            <ac:spMk id="3" creationId="{6CAFDF1D-7BBD-45BA-B275-06665331771E}"/>
          </ac:spMkLst>
        </pc:spChg>
        <pc:spChg chg="add mod">
          <ac:chgData name="Vít Skála" userId="98b92677-372d-4376-aa64-e74a18e5bbea" providerId="ADAL" clId="{FD05F644-5EC8-45CD-9FE1-B5AAE30AB161}" dt="2019-11-05T21:53:01.803" v="1460" actId="1076"/>
          <ac:spMkLst>
            <pc:docMk/>
            <pc:sldMk cId="2762142359" sldId="256"/>
            <ac:spMk id="4" creationId="{45D0F5FF-DF4C-4EFD-A970-A7DA01AFEBE5}"/>
          </ac:spMkLst>
        </pc:spChg>
      </pc:sldChg>
      <pc:sldChg chg="modSp">
        <pc:chgData name="Vít Skála" userId="98b92677-372d-4376-aa64-e74a18e5bbea" providerId="ADAL" clId="{FD05F644-5EC8-45CD-9FE1-B5AAE30AB161}" dt="2019-11-05T23:27:02.285" v="5539" actId="5793"/>
        <pc:sldMkLst>
          <pc:docMk/>
          <pc:sldMk cId="1743539488" sldId="257"/>
        </pc:sldMkLst>
        <pc:spChg chg="mod">
          <ac:chgData name="Vít Skála" userId="98b92677-372d-4376-aa64-e74a18e5bbea" providerId="ADAL" clId="{FD05F644-5EC8-45CD-9FE1-B5AAE30AB161}" dt="2019-11-05T23:27:02.285" v="5539" actId="5793"/>
          <ac:spMkLst>
            <pc:docMk/>
            <pc:sldMk cId="1743539488" sldId="257"/>
            <ac:spMk id="3" creationId="{6CA2FA50-5481-44D0-8717-3AE1CC899CE3}"/>
          </ac:spMkLst>
        </pc:spChg>
      </pc:sldChg>
      <pc:sldChg chg="delSp modSp ord">
        <pc:chgData name="Vít Skála" userId="98b92677-372d-4376-aa64-e74a18e5bbea" providerId="ADAL" clId="{FD05F644-5EC8-45CD-9FE1-B5AAE30AB161}" dt="2019-11-05T23:34:32.851" v="5745"/>
        <pc:sldMkLst>
          <pc:docMk/>
          <pc:sldMk cId="1140023031" sldId="261"/>
        </pc:sldMkLst>
        <pc:spChg chg="mod">
          <ac:chgData name="Vít Skála" userId="98b92677-372d-4376-aa64-e74a18e5bbea" providerId="ADAL" clId="{FD05F644-5EC8-45CD-9FE1-B5AAE30AB161}" dt="2019-11-05T21:22:20.707" v="212" actId="20577"/>
          <ac:spMkLst>
            <pc:docMk/>
            <pc:sldMk cId="1140023031" sldId="261"/>
            <ac:spMk id="2" creationId="{1B191E33-131E-462D-895E-87DB51D483C5}"/>
          </ac:spMkLst>
        </pc:spChg>
        <pc:spChg chg="mod">
          <ac:chgData name="Vít Skála" userId="98b92677-372d-4376-aa64-e74a18e5bbea" providerId="ADAL" clId="{FD05F644-5EC8-45CD-9FE1-B5AAE30AB161}" dt="2019-11-05T23:26:25.679" v="5531" actId="15"/>
          <ac:spMkLst>
            <pc:docMk/>
            <pc:sldMk cId="1140023031" sldId="261"/>
            <ac:spMk id="3" creationId="{F5A84515-0BE8-4515-81FD-C05C50397C97}"/>
          </ac:spMkLst>
        </pc:spChg>
        <pc:spChg chg="del">
          <ac:chgData name="Vít Skála" userId="98b92677-372d-4376-aa64-e74a18e5bbea" providerId="ADAL" clId="{FD05F644-5EC8-45CD-9FE1-B5AAE30AB161}" dt="2019-11-05T21:21:50.210" v="189" actId="478"/>
          <ac:spMkLst>
            <pc:docMk/>
            <pc:sldMk cId="1140023031" sldId="261"/>
            <ac:spMk id="4" creationId="{72BD3E71-298C-43E5-A4A4-A31B43C852ED}"/>
          </ac:spMkLst>
        </pc:spChg>
      </pc:sldChg>
      <pc:sldChg chg="modSp">
        <pc:chgData name="Vít Skála" userId="98b92677-372d-4376-aa64-e74a18e5bbea" providerId="ADAL" clId="{FD05F644-5EC8-45CD-9FE1-B5AAE30AB161}" dt="2019-11-05T21:23:37.642" v="222" actId="20577"/>
        <pc:sldMkLst>
          <pc:docMk/>
          <pc:sldMk cId="1216927579" sldId="262"/>
        </pc:sldMkLst>
        <pc:spChg chg="mod">
          <ac:chgData name="Vít Skála" userId="98b92677-372d-4376-aa64-e74a18e5bbea" providerId="ADAL" clId="{FD05F644-5EC8-45CD-9FE1-B5AAE30AB161}" dt="2019-11-05T21:23:37.642" v="222" actId="20577"/>
          <ac:spMkLst>
            <pc:docMk/>
            <pc:sldMk cId="1216927579" sldId="262"/>
            <ac:spMk id="3" creationId="{B9461146-431F-4E67-BFFF-86418EB3642F}"/>
          </ac:spMkLst>
        </pc:spChg>
      </pc:sldChg>
      <pc:sldChg chg="modSp">
        <pc:chgData name="Vít Skála" userId="98b92677-372d-4376-aa64-e74a18e5bbea" providerId="ADAL" clId="{FD05F644-5EC8-45CD-9FE1-B5AAE30AB161}" dt="2019-11-05T23:27:43.092" v="5591" actId="20577"/>
        <pc:sldMkLst>
          <pc:docMk/>
          <pc:sldMk cId="2821788243" sldId="263"/>
        </pc:sldMkLst>
        <pc:spChg chg="mod">
          <ac:chgData name="Vít Skála" userId="98b92677-372d-4376-aa64-e74a18e5bbea" providerId="ADAL" clId="{FD05F644-5EC8-45CD-9FE1-B5AAE30AB161}" dt="2019-11-05T21:24:31.376" v="225" actId="404"/>
          <ac:spMkLst>
            <pc:docMk/>
            <pc:sldMk cId="2821788243" sldId="263"/>
            <ac:spMk id="2" creationId="{A8B388A6-8809-4B77-BCC8-3291CB9D6ABC}"/>
          </ac:spMkLst>
        </pc:spChg>
        <pc:spChg chg="mod">
          <ac:chgData name="Vít Skála" userId="98b92677-372d-4376-aa64-e74a18e5bbea" providerId="ADAL" clId="{FD05F644-5EC8-45CD-9FE1-B5AAE30AB161}" dt="2019-11-05T23:27:43.092" v="5591" actId="20577"/>
          <ac:spMkLst>
            <pc:docMk/>
            <pc:sldMk cId="2821788243" sldId="263"/>
            <ac:spMk id="3" creationId="{9435855D-19B5-445E-807E-18D56B2D584F}"/>
          </ac:spMkLst>
        </pc:spChg>
      </pc:sldChg>
      <pc:sldChg chg="modSp">
        <pc:chgData name="Vít Skála" userId="98b92677-372d-4376-aa64-e74a18e5bbea" providerId="ADAL" clId="{FD05F644-5EC8-45CD-9FE1-B5AAE30AB161}" dt="2019-11-05T23:41:32.536" v="5934" actId="6549"/>
        <pc:sldMkLst>
          <pc:docMk/>
          <pc:sldMk cId="1152934906" sldId="264"/>
        </pc:sldMkLst>
        <pc:spChg chg="mod">
          <ac:chgData name="Vít Skála" userId="98b92677-372d-4376-aa64-e74a18e5bbea" providerId="ADAL" clId="{FD05F644-5EC8-45CD-9FE1-B5AAE30AB161}" dt="2019-11-05T21:23:05.027" v="215" actId="20577"/>
          <ac:spMkLst>
            <pc:docMk/>
            <pc:sldMk cId="1152934906" sldId="264"/>
            <ac:spMk id="2" creationId="{80628611-D4F8-463B-A545-BDB00331718F}"/>
          </ac:spMkLst>
        </pc:spChg>
        <pc:spChg chg="mod">
          <ac:chgData name="Vít Skála" userId="98b92677-372d-4376-aa64-e74a18e5bbea" providerId="ADAL" clId="{FD05F644-5EC8-45CD-9FE1-B5AAE30AB161}" dt="2019-11-05T23:41:32.536" v="5934" actId="6549"/>
          <ac:spMkLst>
            <pc:docMk/>
            <pc:sldMk cId="1152934906" sldId="264"/>
            <ac:spMk id="3" creationId="{D342429E-A0AA-41D3-B574-801B49B488E3}"/>
          </ac:spMkLst>
        </pc:spChg>
      </pc:sldChg>
      <pc:sldChg chg="modSp">
        <pc:chgData name="Vít Skála" userId="98b92677-372d-4376-aa64-e74a18e5bbea" providerId="ADAL" clId="{FD05F644-5EC8-45CD-9FE1-B5AAE30AB161}" dt="2019-11-05T23:15:27.935" v="4912" actId="20577"/>
        <pc:sldMkLst>
          <pc:docMk/>
          <pc:sldMk cId="1004884423" sldId="265"/>
        </pc:sldMkLst>
        <pc:spChg chg="mod">
          <ac:chgData name="Vít Skála" userId="98b92677-372d-4376-aa64-e74a18e5bbea" providerId="ADAL" clId="{FD05F644-5EC8-45CD-9FE1-B5AAE30AB161}" dt="2019-11-05T21:34:10.492" v="433" actId="20577"/>
          <ac:spMkLst>
            <pc:docMk/>
            <pc:sldMk cId="1004884423" sldId="265"/>
            <ac:spMk id="2" creationId="{DC08BFA1-98F1-466D-871D-4DA35E5F56C4}"/>
          </ac:spMkLst>
        </pc:spChg>
        <pc:spChg chg="mod">
          <ac:chgData name="Vít Skála" userId="98b92677-372d-4376-aa64-e74a18e5bbea" providerId="ADAL" clId="{FD05F644-5EC8-45CD-9FE1-B5AAE30AB161}" dt="2019-11-05T23:15:27.935" v="4912" actId="20577"/>
          <ac:spMkLst>
            <pc:docMk/>
            <pc:sldMk cId="1004884423" sldId="265"/>
            <ac:spMk id="3" creationId="{AF82F415-8D59-4223-BC07-774BEE963ED8}"/>
          </ac:spMkLst>
        </pc:spChg>
      </pc:sldChg>
      <pc:sldChg chg="modSp">
        <pc:chgData name="Vít Skála" userId="98b92677-372d-4376-aa64-e74a18e5bbea" providerId="ADAL" clId="{FD05F644-5EC8-45CD-9FE1-B5AAE30AB161}" dt="2019-11-05T22:22:19.867" v="2555" actId="20577"/>
        <pc:sldMkLst>
          <pc:docMk/>
          <pc:sldMk cId="1988147110" sldId="268"/>
        </pc:sldMkLst>
        <pc:spChg chg="mod">
          <ac:chgData name="Vít Skála" userId="98b92677-372d-4376-aa64-e74a18e5bbea" providerId="ADAL" clId="{FD05F644-5EC8-45CD-9FE1-B5AAE30AB161}" dt="2019-11-05T21:32:37.753" v="379" actId="20577"/>
          <ac:spMkLst>
            <pc:docMk/>
            <pc:sldMk cId="1988147110" sldId="268"/>
            <ac:spMk id="2" creationId="{751FD92E-307D-4F7F-B84D-77815265BB27}"/>
          </ac:spMkLst>
        </pc:spChg>
        <pc:spChg chg="mod">
          <ac:chgData name="Vít Skála" userId="98b92677-372d-4376-aa64-e74a18e5bbea" providerId="ADAL" clId="{FD05F644-5EC8-45CD-9FE1-B5AAE30AB161}" dt="2019-11-05T22:22:19.867" v="2555" actId="20577"/>
          <ac:spMkLst>
            <pc:docMk/>
            <pc:sldMk cId="1988147110" sldId="268"/>
            <ac:spMk id="3" creationId="{D9669816-63EA-485F-92DF-668F3483BF3A}"/>
          </ac:spMkLst>
        </pc:spChg>
      </pc:sldChg>
      <pc:sldChg chg="modSp">
        <pc:chgData name="Vít Skála" userId="98b92677-372d-4376-aa64-e74a18e5bbea" providerId="ADAL" clId="{FD05F644-5EC8-45CD-9FE1-B5AAE30AB161}" dt="2019-11-05T23:15:39.564" v="4916" actId="20577"/>
        <pc:sldMkLst>
          <pc:docMk/>
          <pc:sldMk cId="1096442827" sldId="269"/>
        </pc:sldMkLst>
        <pc:spChg chg="mod">
          <ac:chgData name="Vít Skála" userId="98b92677-372d-4376-aa64-e74a18e5bbea" providerId="ADAL" clId="{FD05F644-5EC8-45CD-9FE1-B5AAE30AB161}" dt="2019-11-05T22:17:05.196" v="2477" actId="20577"/>
          <ac:spMkLst>
            <pc:docMk/>
            <pc:sldMk cId="1096442827" sldId="269"/>
            <ac:spMk id="2" creationId="{FC0607A9-2008-4F1B-BFF9-E1B5DDA291FC}"/>
          </ac:spMkLst>
        </pc:spChg>
        <pc:spChg chg="mod">
          <ac:chgData name="Vít Skála" userId="98b92677-372d-4376-aa64-e74a18e5bbea" providerId="ADAL" clId="{FD05F644-5EC8-45CD-9FE1-B5AAE30AB161}" dt="2019-11-05T23:15:39.564" v="4916" actId="20577"/>
          <ac:spMkLst>
            <pc:docMk/>
            <pc:sldMk cId="1096442827" sldId="269"/>
            <ac:spMk id="3" creationId="{C563104B-C3B0-4D53-8216-25DB3A247EB7}"/>
          </ac:spMkLst>
        </pc:spChg>
      </pc:sldChg>
      <pc:sldChg chg="modSp">
        <pc:chgData name="Vít Skála" userId="98b92677-372d-4376-aa64-e74a18e5bbea" providerId="ADAL" clId="{FD05F644-5EC8-45CD-9FE1-B5AAE30AB161}" dt="2019-11-05T23:55:46.322" v="5998" actId="20577"/>
        <pc:sldMkLst>
          <pc:docMk/>
          <pc:sldMk cId="3891478464" sldId="270"/>
        </pc:sldMkLst>
        <pc:spChg chg="mod">
          <ac:chgData name="Vít Skála" userId="98b92677-372d-4376-aa64-e74a18e5bbea" providerId="ADAL" clId="{FD05F644-5EC8-45CD-9FE1-B5AAE30AB161}" dt="2019-11-05T23:55:06.930" v="5970" actId="313"/>
          <ac:spMkLst>
            <pc:docMk/>
            <pc:sldMk cId="3891478464" sldId="270"/>
            <ac:spMk id="2" creationId="{FE7BA3ED-A76A-46BA-9632-E5707ACE67FB}"/>
          </ac:spMkLst>
        </pc:spChg>
        <pc:spChg chg="mod">
          <ac:chgData name="Vít Skála" userId="98b92677-372d-4376-aa64-e74a18e5bbea" providerId="ADAL" clId="{FD05F644-5EC8-45CD-9FE1-B5AAE30AB161}" dt="2019-11-05T23:55:46.322" v="5998" actId="20577"/>
          <ac:spMkLst>
            <pc:docMk/>
            <pc:sldMk cId="3891478464" sldId="270"/>
            <ac:spMk id="3" creationId="{C20BA01F-D716-41D4-8CF6-804A48E5B5A5}"/>
          </ac:spMkLst>
        </pc:spChg>
      </pc:sldChg>
      <pc:sldChg chg="del">
        <pc:chgData name="Vít Skála" userId="98b92677-372d-4376-aa64-e74a18e5bbea" providerId="ADAL" clId="{FD05F644-5EC8-45CD-9FE1-B5AAE30AB161}" dt="2019-11-05T22:21:36.339" v="2529" actId="47"/>
        <pc:sldMkLst>
          <pc:docMk/>
          <pc:sldMk cId="1012815745" sldId="271"/>
        </pc:sldMkLst>
      </pc:sldChg>
      <pc:sldChg chg="del">
        <pc:chgData name="Vít Skála" userId="98b92677-372d-4376-aa64-e74a18e5bbea" providerId="ADAL" clId="{FD05F644-5EC8-45CD-9FE1-B5AAE30AB161}" dt="2019-11-05T22:21:40.092" v="2530" actId="47"/>
        <pc:sldMkLst>
          <pc:docMk/>
          <pc:sldMk cId="1685583425" sldId="272"/>
        </pc:sldMkLst>
      </pc:sldChg>
      <pc:sldChg chg="del">
        <pc:chgData name="Vít Skála" userId="98b92677-372d-4376-aa64-e74a18e5bbea" providerId="ADAL" clId="{FD05F644-5EC8-45CD-9FE1-B5AAE30AB161}" dt="2019-11-05T22:21:42.265" v="2531" actId="47"/>
        <pc:sldMkLst>
          <pc:docMk/>
          <pc:sldMk cId="3087719000" sldId="273"/>
        </pc:sldMkLst>
      </pc:sldChg>
      <pc:sldChg chg="del">
        <pc:chgData name="Vít Skála" userId="98b92677-372d-4376-aa64-e74a18e5bbea" providerId="ADAL" clId="{FD05F644-5EC8-45CD-9FE1-B5AAE30AB161}" dt="2019-11-05T22:21:44.186" v="2532" actId="47"/>
        <pc:sldMkLst>
          <pc:docMk/>
          <pc:sldMk cId="2767060599" sldId="274"/>
        </pc:sldMkLst>
      </pc:sldChg>
      <pc:sldChg chg="modSp">
        <pc:chgData name="Vít Skála" userId="98b92677-372d-4376-aa64-e74a18e5bbea" providerId="ADAL" clId="{FD05F644-5EC8-45CD-9FE1-B5AAE30AB161}" dt="2019-11-05T23:59:17.051" v="6004" actId="313"/>
        <pc:sldMkLst>
          <pc:docMk/>
          <pc:sldMk cId="398699107" sldId="275"/>
        </pc:sldMkLst>
        <pc:spChg chg="mod">
          <ac:chgData name="Vít Skála" userId="98b92677-372d-4376-aa64-e74a18e5bbea" providerId="ADAL" clId="{FD05F644-5EC8-45CD-9FE1-B5AAE30AB161}" dt="2019-11-05T23:59:17.051" v="6004" actId="313"/>
          <ac:spMkLst>
            <pc:docMk/>
            <pc:sldMk cId="398699107" sldId="275"/>
            <ac:spMk id="3" creationId="{B8ED1A40-B902-47D8-8B96-BC1D6806B2E5}"/>
          </ac:spMkLst>
        </pc:spChg>
      </pc:sldChg>
      <pc:sldChg chg="modSp">
        <pc:chgData name="Vít Skála" userId="98b92677-372d-4376-aa64-e74a18e5bbea" providerId="ADAL" clId="{FD05F644-5EC8-45CD-9FE1-B5AAE30AB161}" dt="2019-11-05T23:19:26.644" v="5094" actId="113"/>
        <pc:sldMkLst>
          <pc:docMk/>
          <pc:sldMk cId="1234455657" sldId="277"/>
        </pc:sldMkLst>
        <pc:spChg chg="mod">
          <ac:chgData name="Vít Skála" userId="98b92677-372d-4376-aa64-e74a18e5bbea" providerId="ADAL" clId="{FD05F644-5EC8-45CD-9FE1-B5AAE30AB161}" dt="2019-11-05T23:19:26.644" v="5094" actId="113"/>
          <ac:spMkLst>
            <pc:docMk/>
            <pc:sldMk cId="1234455657" sldId="277"/>
            <ac:spMk id="3" creationId="{31FEC0AA-3188-45EA-9D02-E4A7A52618C5}"/>
          </ac:spMkLst>
        </pc:spChg>
      </pc:sldChg>
      <pc:sldChg chg="modSp">
        <pc:chgData name="Vít Skála" userId="98b92677-372d-4376-aa64-e74a18e5bbea" providerId="ADAL" clId="{FD05F644-5EC8-45CD-9FE1-B5AAE30AB161}" dt="2019-11-05T23:23:59.866" v="5500" actId="20577"/>
        <pc:sldMkLst>
          <pc:docMk/>
          <pc:sldMk cId="3499000" sldId="282"/>
        </pc:sldMkLst>
        <pc:spChg chg="mod">
          <ac:chgData name="Vít Skála" userId="98b92677-372d-4376-aa64-e74a18e5bbea" providerId="ADAL" clId="{FD05F644-5EC8-45CD-9FE1-B5AAE30AB161}" dt="2019-11-05T23:23:59.866" v="5500" actId="20577"/>
          <ac:spMkLst>
            <pc:docMk/>
            <pc:sldMk cId="3499000" sldId="282"/>
            <ac:spMk id="3" creationId="{7E123487-8C0E-4AAD-94B0-D934423B37C4}"/>
          </ac:spMkLst>
        </pc:spChg>
      </pc:sldChg>
      <pc:sldChg chg="modSp">
        <pc:chgData name="Vít Skála" userId="98b92677-372d-4376-aa64-e74a18e5bbea" providerId="ADAL" clId="{FD05F644-5EC8-45CD-9FE1-B5AAE30AB161}" dt="2019-11-06T00:04:35.082" v="6046" actId="20577"/>
        <pc:sldMkLst>
          <pc:docMk/>
          <pc:sldMk cId="1935922702" sldId="283"/>
        </pc:sldMkLst>
        <pc:spChg chg="mod">
          <ac:chgData name="Vít Skála" userId="98b92677-372d-4376-aa64-e74a18e5bbea" providerId="ADAL" clId="{FD05F644-5EC8-45CD-9FE1-B5AAE30AB161}" dt="2019-11-06T00:04:35.082" v="6046" actId="20577"/>
          <ac:spMkLst>
            <pc:docMk/>
            <pc:sldMk cId="1935922702" sldId="283"/>
            <ac:spMk id="3" creationId="{FDF3E066-63B5-448C-AC33-9A5340A912C7}"/>
          </ac:spMkLst>
        </pc:spChg>
      </pc:sldChg>
      <pc:sldChg chg="modSp">
        <pc:chgData name="Vít Skála" userId="98b92677-372d-4376-aa64-e74a18e5bbea" providerId="ADAL" clId="{FD05F644-5EC8-45CD-9FE1-B5AAE30AB161}" dt="2019-11-05T21:23:10.771" v="218" actId="20577"/>
        <pc:sldMkLst>
          <pc:docMk/>
          <pc:sldMk cId="3378451071" sldId="284"/>
        </pc:sldMkLst>
        <pc:spChg chg="mod">
          <ac:chgData name="Vít Skála" userId="98b92677-372d-4376-aa64-e74a18e5bbea" providerId="ADAL" clId="{FD05F644-5EC8-45CD-9FE1-B5AAE30AB161}" dt="2019-11-05T21:23:10.771" v="218" actId="20577"/>
          <ac:spMkLst>
            <pc:docMk/>
            <pc:sldMk cId="3378451071" sldId="284"/>
            <ac:spMk id="2" creationId="{80628611-D4F8-463B-A545-BDB00331718F}"/>
          </ac:spMkLst>
        </pc:spChg>
      </pc:sldChg>
      <pc:sldChg chg="addSp modSp add ord">
        <pc:chgData name="Vít Skála" userId="98b92677-372d-4376-aa64-e74a18e5bbea" providerId="ADAL" clId="{FD05F644-5EC8-45CD-9FE1-B5AAE30AB161}" dt="2019-11-05T23:25:40.377" v="5502" actId="113"/>
        <pc:sldMkLst>
          <pc:docMk/>
          <pc:sldMk cId="3483078237" sldId="285"/>
        </pc:sldMkLst>
        <pc:spChg chg="mod">
          <ac:chgData name="Vít Skála" userId="98b92677-372d-4376-aa64-e74a18e5bbea" providerId="ADAL" clId="{FD05F644-5EC8-45CD-9FE1-B5AAE30AB161}" dt="2019-11-05T20:48:28.750" v="16" actId="6549"/>
          <ac:spMkLst>
            <pc:docMk/>
            <pc:sldMk cId="3483078237" sldId="285"/>
            <ac:spMk id="2" creationId="{11CE7BC3-A3A7-49BE-BEE1-FA840A206C80}"/>
          </ac:spMkLst>
        </pc:spChg>
        <pc:spChg chg="mod">
          <ac:chgData name="Vít Skála" userId="98b92677-372d-4376-aa64-e74a18e5bbea" providerId="ADAL" clId="{FD05F644-5EC8-45CD-9FE1-B5AAE30AB161}" dt="2019-11-05T20:55:27.618" v="184" actId="403"/>
          <ac:spMkLst>
            <pc:docMk/>
            <pc:sldMk cId="3483078237" sldId="285"/>
            <ac:spMk id="3" creationId="{6CA2FA50-5481-44D0-8717-3AE1CC899CE3}"/>
          </ac:spMkLst>
        </pc:spChg>
        <pc:spChg chg="add mod">
          <ac:chgData name="Vít Skála" userId="98b92677-372d-4376-aa64-e74a18e5bbea" providerId="ADAL" clId="{FD05F644-5EC8-45CD-9FE1-B5AAE30AB161}" dt="2019-11-05T20:55:33.075" v="185" actId="113"/>
          <ac:spMkLst>
            <pc:docMk/>
            <pc:sldMk cId="3483078237" sldId="285"/>
            <ac:spMk id="4" creationId="{F4B64278-E75E-43FD-AECE-CE69E7DA62CF}"/>
          </ac:spMkLst>
        </pc:spChg>
        <pc:spChg chg="add mod">
          <ac:chgData name="Vít Skála" userId="98b92677-372d-4376-aa64-e74a18e5bbea" providerId="ADAL" clId="{FD05F644-5EC8-45CD-9FE1-B5AAE30AB161}" dt="2019-11-05T20:55:43.525" v="187" actId="113"/>
          <ac:spMkLst>
            <pc:docMk/>
            <pc:sldMk cId="3483078237" sldId="285"/>
            <ac:spMk id="5" creationId="{1FC0C9D0-11CA-4573-8BF2-C71AAC3A88F4}"/>
          </ac:spMkLst>
        </pc:spChg>
        <pc:spChg chg="add mod">
          <ac:chgData name="Vít Skála" userId="98b92677-372d-4376-aa64-e74a18e5bbea" providerId="ADAL" clId="{FD05F644-5EC8-45CD-9FE1-B5AAE30AB161}" dt="2019-11-05T23:25:40.377" v="5502" actId="113"/>
          <ac:spMkLst>
            <pc:docMk/>
            <pc:sldMk cId="3483078237" sldId="285"/>
            <ac:spMk id="6" creationId="{D0ED8371-9B03-44DD-9A48-CB52874D3142}"/>
          </ac:spMkLst>
        </pc:spChg>
      </pc:sldChg>
      <pc:sldChg chg="modSp add">
        <pc:chgData name="Vít Skála" userId="98b92677-372d-4376-aa64-e74a18e5bbea" providerId="ADAL" clId="{FD05F644-5EC8-45CD-9FE1-B5AAE30AB161}" dt="2019-11-05T23:15:32.574" v="4913" actId="20577"/>
        <pc:sldMkLst>
          <pc:docMk/>
          <pc:sldMk cId="1254218524" sldId="286"/>
        </pc:sldMkLst>
        <pc:spChg chg="mod">
          <ac:chgData name="Vít Skála" userId="98b92677-372d-4376-aa64-e74a18e5bbea" providerId="ADAL" clId="{FD05F644-5EC8-45CD-9FE1-B5AAE30AB161}" dt="2019-11-05T21:46:45.112" v="1170" actId="6549"/>
          <ac:spMkLst>
            <pc:docMk/>
            <pc:sldMk cId="1254218524" sldId="286"/>
            <ac:spMk id="2" creationId="{DC08BFA1-98F1-466D-871D-4DA35E5F56C4}"/>
          </ac:spMkLst>
        </pc:spChg>
        <pc:spChg chg="mod">
          <ac:chgData name="Vít Skála" userId="98b92677-372d-4376-aa64-e74a18e5bbea" providerId="ADAL" clId="{FD05F644-5EC8-45CD-9FE1-B5AAE30AB161}" dt="2019-11-05T23:15:32.574" v="4913" actId="20577"/>
          <ac:spMkLst>
            <pc:docMk/>
            <pc:sldMk cId="1254218524" sldId="286"/>
            <ac:spMk id="3" creationId="{AF82F415-8D59-4223-BC07-774BEE963ED8}"/>
          </ac:spMkLst>
        </pc:spChg>
      </pc:sldChg>
      <pc:sldChg chg="modSp add">
        <pc:chgData name="Vít Skála" userId="98b92677-372d-4376-aa64-e74a18e5bbea" providerId="ADAL" clId="{FD05F644-5EC8-45CD-9FE1-B5AAE30AB161}" dt="2019-11-05T23:51:25.521" v="5953" actId="20577"/>
        <pc:sldMkLst>
          <pc:docMk/>
          <pc:sldMk cId="3325311464" sldId="287"/>
        </pc:sldMkLst>
        <pc:spChg chg="mod">
          <ac:chgData name="Vít Skála" userId="98b92677-372d-4376-aa64-e74a18e5bbea" providerId="ADAL" clId="{FD05F644-5EC8-45CD-9FE1-B5AAE30AB161}" dt="2019-11-05T22:17:31.916" v="2484" actId="20577"/>
          <ac:spMkLst>
            <pc:docMk/>
            <pc:sldMk cId="3325311464" sldId="287"/>
            <ac:spMk id="2" creationId="{FC0607A9-2008-4F1B-BFF9-E1B5DDA291FC}"/>
          </ac:spMkLst>
        </pc:spChg>
        <pc:spChg chg="mod">
          <ac:chgData name="Vít Skála" userId="98b92677-372d-4376-aa64-e74a18e5bbea" providerId="ADAL" clId="{FD05F644-5EC8-45CD-9FE1-B5AAE30AB161}" dt="2019-11-05T23:51:25.521" v="5953" actId="20577"/>
          <ac:spMkLst>
            <pc:docMk/>
            <pc:sldMk cId="3325311464" sldId="287"/>
            <ac:spMk id="3" creationId="{C563104B-C3B0-4D53-8216-25DB3A247EB7}"/>
          </ac:spMkLst>
        </pc:spChg>
      </pc:sldChg>
      <pc:sldChg chg="modSp add">
        <pc:chgData name="Vít Skála" userId="98b92677-372d-4376-aa64-e74a18e5bbea" providerId="ADAL" clId="{FD05F644-5EC8-45CD-9FE1-B5AAE30AB161}" dt="2019-11-05T23:52:28.926" v="5954" actId="113"/>
        <pc:sldMkLst>
          <pc:docMk/>
          <pc:sldMk cId="2020643897" sldId="288"/>
        </pc:sldMkLst>
        <pc:spChg chg="mod">
          <ac:chgData name="Vít Skála" userId="98b92677-372d-4376-aa64-e74a18e5bbea" providerId="ADAL" clId="{FD05F644-5EC8-45CD-9FE1-B5AAE30AB161}" dt="2019-11-05T22:29:50.057" v="2964" actId="20577"/>
          <ac:spMkLst>
            <pc:docMk/>
            <pc:sldMk cId="2020643897" sldId="288"/>
            <ac:spMk id="2" creationId="{FC0607A9-2008-4F1B-BFF9-E1B5DDA291FC}"/>
          </ac:spMkLst>
        </pc:spChg>
        <pc:spChg chg="mod">
          <ac:chgData name="Vít Skála" userId="98b92677-372d-4376-aa64-e74a18e5bbea" providerId="ADAL" clId="{FD05F644-5EC8-45CD-9FE1-B5AAE30AB161}" dt="2019-11-05T23:52:28.926" v="5954" actId="113"/>
          <ac:spMkLst>
            <pc:docMk/>
            <pc:sldMk cId="2020643897" sldId="288"/>
            <ac:spMk id="3" creationId="{C563104B-C3B0-4D53-8216-25DB3A247EB7}"/>
          </ac:spMkLst>
        </pc:spChg>
      </pc:sldChg>
      <pc:sldChg chg="modSp add">
        <pc:chgData name="Vít Skála" userId="98b92677-372d-4376-aa64-e74a18e5bbea" providerId="ADAL" clId="{FD05F644-5EC8-45CD-9FE1-B5AAE30AB161}" dt="2019-11-05T23:01:25.642" v="3994" actId="20577"/>
        <pc:sldMkLst>
          <pc:docMk/>
          <pc:sldMk cId="69918054" sldId="289"/>
        </pc:sldMkLst>
        <pc:spChg chg="mod">
          <ac:chgData name="Vít Skála" userId="98b92677-372d-4376-aa64-e74a18e5bbea" providerId="ADAL" clId="{FD05F644-5EC8-45CD-9FE1-B5AAE30AB161}" dt="2019-11-05T22:57:02.661" v="3434" actId="20577"/>
          <ac:spMkLst>
            <pc:docMk/>
            <pc:sldMk cId="69918054" sldId="289"/>
            <ac:spMk id="2" creationId="{FE7BA3ED-A76A-46BA-9632-E5707ACE67FB}"/>
          </ac:spMkLst>
        </pc:spChg>
        <pc:spChg chg="mod">
          <ac:chgData name="Vít Skála" userId="98b92677-372d-4376-aa64-e74a18e5bbea" providerId="ADAL" clId="{FD05F644-5EC8-45CD-9FE1-B5AAE30AB161}" dt="2019-11-05T23:01:25.642" v="3994" actId="20577"/>
          <ac:spMkLst>
            <pc:docMk/>
            <pc:sldMk cId="69918054" sldId="289"/>
            <ac:spMk id="3" creationId="{C20BA01F-D716-41D4-8CF6-804A48E5B5A5}"/>
          </ac:spMkLst>
        </pc:spChg>
      </pc:sldChg>
      <pc:sldChg chg="modSp add ord">
        <pc:chgData name="Vít Skála" userId="98b92677-372d-4376-aa64-e74a18e5bbea" providerId="ADAL" clId="{FD05F644-5EC8-45CD-9FE1-B5AAE30AB161}" dt="2019-11-05T23:19:11.054" v="5093"/>
        <pc:sldMkLst>
          <pc:docMk/>
          <pc:sldMk cId="4201251688" sldId="290"/>
        </pc:sldMkLst>
        <pc:spChg chg="mod">
          <ac:chgData name="Vít Skála" userId="98b92677-372d-4376-aa64-e74a18e5bbea" providerId="ADAL" clId="{FD05F644-5EC8-45CD-9FE1-B5AAE30AB161}" dt="2019-11-05T23:02:39.893" v="4060" actId="20577"/>
          <ac:spMkLst>
            <pc:docMk/>
            <pc:sldMk cId="4201251688" sldId="290"/>
            <ac:spMk id="2" creationId="{6F4EBE05-C5A1-42FC-905F-81DCBF088672}"/>
          </ac:spMkLst>
        </pc:spChg>
        <pc:spChg chg="mod">
          <ac:chgData name="Vít Skála" userId="98b92677-372d-4376-aa64-e74a18e5bbea" providerId="ADAL" clId="{FD05F644-5EC8-45CD-9FE1-B5AAE30AB161}" dt="2019-11-05T23:19:11.054" v="5093"/>
          <ac:spMkLst>
            <pc:docMk/>
            <pc:sldMk cId="4201251688" sldId="290"/>
            <ac:spMk id="3" creationId="{B8ED1A40-B902-47D8-8B96-BC1D6806B2E5}"/>
          </ac:spMkLst>
        </pc:spChg>
      </pc:sldChg>
      <pc:sldChg chg="modSp add">
        <pc:chgData name="Vít Skála" userId="98b92677-372d-4376-aa64-e74a18e5bbea" providerId="ADAL" clId="{FD05F644-5EC8-45CD-9FE1-B5AAE30AB161}" dt="2019-11-05T23:54:23.969" v="5966" actId="20577"/>
        <pc:sldMkLst>
          <pc:docMk/>
          <pc:sldMk cId="2929100013" sldId="291"/>
        </pc:sldMkLst>
        <pc:spChg chg="mod">
          <ac:chgData name="Vít Skála" userId="98b92677-372d-4376-aa64-e74a18e5bbea" providerId="ADAL" clId="{FD05F644-5EC8-45CD-9FE1-B5AAE30AB161}" dt="2019-11-05T23:11:01.498" v="4535" actId="20577"/>
          <ac:spMkLst>
            <pc:docMk/>
            <pc:sldMk cId="2929100013" sldId="291"/>
            <ac:spMk id="2" creationId="{FC0607A9-2008-4F1B-BFF9-E1B5DDA291FC}"/>
          </ac:spMkLst>
        </pc:spChg>
        <pc:spChg chg="mod">
          <ac:chgData name="Vít Skála" userId="98b92677-372d-4376-aa64-e74a18e5bbea" providerId="ADAL" clId="{FD05F644-5EC8-45CD-9FE1-B5AAE30AB161}" dt="2019-11-05T23:54:23.969" v="5966" actId="20577"/>
          <ac:spMkLst>
            <pc:docMk/>
            <pc:sldMk cId="2929100013" sldId="291"/>
            <ac:spMk id="3" creationId="{C563104B-C3B0-4D53-8216-25DB3A247EB7}"/>
          </ac:spMkLst>
        </pc:spChg>
      </pc:sldChg>
      <pc:sldChg chg="modSp add">
        <pc:chgData name="Vít Skála" userId="98b92677-372d-4376-aa64-e74a18e5bbea" providerId="ADAL" clId="{FD05F644-5EC8-45CD-9FE1-B5AAE30AB161}" dt="2019-11-05T23:18:34.737" v="5089" actId="403"/>
        <pc:sldMkLst>
          <pc:docMk/>
          <pc:sldMk cId="1536348414" sldId="292"/>
        </pc:sldMkLst>
        <pc:spChg chg="mod">
          <ac:chgData name="Vít Skála" userId="98b92677-372d-4376-aa64-e74a18e5bbea" providerId="ADAL" clId="{FD05F644-5EC8-45CD-9FE1-B5AAE30AB161}" dt="2019-11-05T23:16:35.262" v="4952" actId="20577"/>
          <ac:spMkLst>
            <pc:docMk/>
            <pc:sldMk cId="1536348414" sldId="292"/>
            <ac:spMk id="2" creationId="{6F4EBE05-C5A1-42FC-905F-81DCBF088672}"/>
          </ac:spMkLst>
        </pc:spChg>
        <pc:spChg chg="mod">
          <ac:chgData name="Vít Skála" userId="98b92677-372d-4376-aa64-e74a18e5bbea" providerId="ADAL" clId="{FD05F644-5EC8-45CD-9FE1-B5AAE30AB161}" dt="2019-11-05T23:18:34.737" v="5089" actId="403"/>
          <ac:spMkLst>
            <pc:docMk/>
            <pc:sldMk cId="1536348414" sldId="292"/>
            <ac:spMk id="3" creationId="{B8ED1A40-B902-47D8-8B96-BC1D6806B2E5}"/>
          </ac:spMkLst>
        </pc:spChg>
      </pc:sldChg>
      <pc:sldChg chg="modSp add">
        <pc:chgData name="Vít Skála" userId="98b92677-372d-4376-aa64-e74a18e5bbea" providerId="ADAL" clId="{FD05F644-5EC8-45CD-9FE1-B5AAE30AB161}" dt="2019-11-05T23:37:53.280" v="5933" actId="20577"/>
        <pc:sldMkLst>
          <pc:docMk/>
          <pc:sldMk cId="4003589568" sldId="293"/>
        </pc:sldMkLst>
        <pc:spChg chg="mod">
          <ac:chgData name="Vít Skála" userId="98b92677-372d-4376-aa64-e74a18e5bbea" providerId="ADAL" clId="{FD05F644-5EC8-45CD-9FE1-B5AAE30AB161}" dt="2019-11-05T23:28:42.991" v="5602" actId="6549"/>
          <ac:spMkLst>
            <pc:docMk/>
            <pc:sldMk cId="4003589568" sldId="293"/>
            <ac:spMk id="2" creationId="{1B191E33-131E-462D-895E-87DB51D483C5}"/>
          </ac:spMkLst>
        </pc:spChg>
        <pc:spChg chg="mod">
          <ac:chgData name="Vít Skála" userId="98b92677-372d-4376-aa64-e74a18e5bbea" providerId="ADAL" clId="{FD05F644-5EC8-45CD-9FE1-B5AAE30AB161}" dt="2019-11-05T23:37:53.280" v="5933" actId="20577"/>
          <ac:spMkLst>
            <pc:docMk/>
            <pc:sldMk cId="4003589568" sldId="293"/>
            <ac:spMk id="3" creationId="{F5A84515-0BE8-4515-81FD-C05C50397C9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36C85-B108-404B-A52A-C59D03146923}" type="datetimeFigureOut">
              <a:rPr lang="cs-CZ" smtClean="0"/>
              <a:t>06.11.2019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7B8F94-7573-46EE-AB9F-582FFA87FB49}" type="slidenum">
              <a:rPr lang="cs-CZ" smtClean="0"/>
              <a:t>‹#›</a:t>
            </a:fld>
            <a:endParaRPr lang="cs-CZ"/>
          </a:p>
        </p:txBody>
      </p:sp>
    </p:spTree>
    <p:extLst>
      <p:ext uri="{BB962C8B-B14F-4D97-AF65-F5344CB8AC3E}">
        <p14:creationId xmlns:p14="http://schemas.microsoft.com/office/powerpoint/2010/main" val="2155747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r>
              <a:rPr lang="en-US"/>
              <a:t>6. 11. 2019</a:t>
            </a:r>
            <a:endParaRPr lang="en-US" dirty="0"/>
          </a:p>
        </p:txBody>
      </p:sp>
      <p:sp>
        <p:nvSpPr>
          <p:cNvPr id="5" name="Footer Placeholder 4"/>
          <p:cNvSpPr>
            <a:spLocks noGrp="1"/>
          </p:cNvSpPr>
          <p:nvPr>
            <p:ph type="ftr" sz="quarter" idx="11"/>
          </p:nvPr>
        </p:nvSpPr>
        <p:spPr/>
        <p:txBody>
          <a:bodyPr/>
          <a:lstStyle/>
          <a:p>
            <a:r>
              <a:rPr lang="en-US"/>
              <a:t>11. Všeoborová konference ANNO ČR. Praha.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r>
              <a:rPr lang="en-US"/>
              <a:t>6. 11. 2019</a:t>
            </a:r>
            <a:endParaRPr lang="en-US" dirty="0"/>
          </a:p>
        </p:txBody>
      </p:sp>
      <p:sp>
        <p:nvSpPr>
          <p:cNvPr id="5" name="Footer Placeholder 4"/>
          <p:cNvSpPr>
            <a:spLocks noGrp="1"/>
          </p:cNvSpPr>
          <p:nvPr>
            <p:ph type="ftr" sz="quarter" idx="11"/>
          </p:nvPr>
        </p:nvSpPr>
        <p:spPr/>
        <p:txBody>
          <a:bodyPr/>
          <a:lstStyle/>
          <a:p>
            <a:r>
              <a:rPr lang="en-US"/>
              <a:t>11. Všeoborová konference ANNO ČR. Praha.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r>
              <a:rPr lang="en-US"/>
              <a:t>6. 11. 2019</a:t>
            </a:r>
            <a:endParaRPr lang="en-US" dirty="0"/>
          </a:p>
        </p:txBody>
      </p:sp>
      <p:sp>
        <p:nvSpPr>
          <p:cNvPr id="5" name="Footer Placeholder 4"/>
          <p:cNvSpPr>
            <a:spLocks noGrp="1"/>
          </p:cNvSpPr>
          <p:nvPr>
            <p:ph type="ftr" sz="quarter" idx="11"/>
          </p:nvPr>
        </p:nvSpPr>
        <p:spPr/>
        <p:txBody>
          <a:bodyPr/>
          <a:lstStyle/>
          <a:p>
            <a:r>
              <a:rPr lang="en-US"/>
              <a:t>11. Všeoborová konference ANNO ČR. Praha.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r>
              <a:rPr lang="en-US"/>
              <a:t>6. 11. 2019</a:t>
            </a:r>
            <a:endParaRPr lang="en-US" dirty="0"/>
          </a:p>
        </p:txBody>
      </p:sp>
      <p:sp>
        <p:nvSpPr>
          <p:cNvPr id="5" name="Footer Placeholder 4"/>
          <p:cNvSpPr>
            <a:spLocks noGrp="1"/>
          </p:cNvSpPr>
          <p:nvPr>
            <p:ph type="ftr" sz="quarter" idx="11"/>
          </p:nvPr>
        </p:nvSpPr>
        <p:spPr/>
        <p:txBody>
          <a:bodyPr/>
          <a:lstStyle/>
          <a:p>
            <a:r>
              <a:rPr lang="en-US"/>
              <a:t>11. Všeoborová konference ANNO ČR. Praha.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r>
              <a:rPr lang="en-US"/>
              <a:t>6. 11. 2019</a:t>
            </a:r>
            <a:endParaRPr lang="en-US" dirty="0"/>
          </a:p>
        </p:txBody>
      </p:sp>
      <p:sp>
        <p:nvSpPr>
          <p:cNvPr id="5" name="Footer Placeholder 4"/>
          <p:cNvSpPr>
            <a:spLocks noGrp="1"/>
          </p:cNvSpPr>
          <p:nvPr>
            <p:ph type="ftr" sz="quarter" idx="11"/>
          </p:nvPr>
        </p:nvSpPr>
        <p:spPr/>
        <p:txBody>
          <a:bodyPr/>
          <a:lstStyle/>
          <a:p>
            <a:r>
              <a:rPr lang="en-US"/>
              <a:t>11. Všeoborová konference ANNO ČR. Praha.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r>
              <a:rPr lang="en-US"/>
              <a:t>6. 11. 2019</a:t>
            </a:r>
            <a:endParaRPr lang="en-US" dirty="0"/>
          </a:p>
        </p:txBody>
      </p:sp>
      <p:sp>
        <p:nvSpPr>
          <p:cNvPr id="5" name="Footer Placeholder 4"/>
          <p:cNvSpPr>
            <a:spLocks noGrp="1"/>
          </p:cNvSpPr>
          <p:nvPr>
            <p:ph type="ftr" sz="quarter" idx="11"/>
          </p:nvPr>
        </p:nvSpPr>
        <p:spPr/>
        <p:txBody>
          <a:bodyPr/>
          <a:lstStyle/>
          <a:p>
            <a:r>
              <a:rPr lang="en-US"/>
              <a:t>11. Všeoborová konference ANNO ČR. Praha.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r>
              <a:rPr lang="en-US"/>
              <a:t>6. 11. 2019</a:t>
            </a:r>
            <a:endParaRPr lang="en-US" dirty="0"/>
          </a:p>
        </p:txBody>
      </p:sp>
      <p:sp>
        <p:nvSpPr>
          <p:cNvPr id="5" name="Footer Placeholder 4"/>
          <p:cNvSpPr>
            <a:spLocks noGrp="1"/>
          </p:cNvSpPr>
          <p:nvPr>
            <p:ph type="ftr" sz="quarter" idx="11"/>
          </p:nvPr>
        </p:nvSpPr>
        <p:spPr/>
        <p:txBody>
          <a:bodyPr/>
          <a:lstStyle/>
          <a:p>
            <a:r>
              <a:rPr lang="en-US"/>
              <a:t>11. Všeoborová konference ANNO ČR. Praha.</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r>
              <a:rPr lang="en-US"/>
              <a:t>6. 11. 2019</a:t>
            </a:r>
            <a:endParaRPr lang="en-US" dirty="0"/>
          </a:p>
        </p:txBody>
      </p:sp>
      <p:sp>
        <p:nvSpPr>
          <p:cNvPr id="5" name="Footer Placeholder 4"/>
          <p:cNvSpPr>
            <a:spLocks noGrp="1"/>
          </p:cNvSpPr>
          <p:nvPr>
            <p:ph type="ftr" sz="quarter" idx="11"/>
          </p:nvPr>
        </p:nvSpPr>
        <p:spPr/>
        <p:txBody>
          <a:bodyPr/>
          <a:lstStyle/>
          <a:p>
            <a:r>
              <a:rPr lang="en-US"/>
              <a:t>11. Všeoborová konference ANNO ČR. Praha.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r>
              <a:rPr lang="en-US"/>
              <a:t>6. 11. 2019</a:t>
            </a:r>
            <a:endParaRPr lang="en-US" dirty="0"/>
          </a:p>
        </p:txBody>
      </p:sp>
      <p:sp>
        <p:nvSpPr>
          <p:cNvPr id="5" name="Footer Placeholder 4"/>
          <p:cNvSpPr>
            <a:spLocks noGrp="1"/>
          </p:cNvSpPr>
          <p:nvPr>
            <p:ph type="ftr" sz="quarter" idx="11"/>
          </p:nvPr>
        </p:nvSpPr>
        <p:spPr/>
        <p:txBody>
          <a:bodyPr/>
          <a:lstStyle/>
          <a:p>
            <a:r>
              <a:rPr lang="en-US"/>
              <a:t>11. Všeoborová konference ANNO ČR. Praha.</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r>
              <a:rPr lang="en-US"/>
              <a:t>6. 11. 2019</a:t>
            </a:r>
            <a:endParaRPr lang="en-US" dirty="0"/>
          </a:p>
        </p:txBody>
      </p:sp>
      <p:sp>
        <p:nvSpPr>
          <p:cNvPr id="5" name="Footer Placeholder 4"/>
          <p:cNvSpPr>
            <a:spLocks noGrp="1"/>
          </p:cNvSpPr>
          <p:nvPr>
            <p:ph type="ftr" sz="quarter" idx="11"/>
          </p:nvPr>
        </p:nvSpPr>
        <p:spPr/>
        <p:txBody>
          <a:bodyPr/>
          <a:lstStyle/>
          <a:p>
            <a:r>
              <a:rPr lang="en-US"/>
              <a:t>11. Všeoborová konference ANNO ČR. Praha.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r>
              <a:rPr lang="en-US"/>
              <a:t>6. 11. 2019</a:t>
            </a:r>
            <a:endParaRPr lang="en-US" dirty="0"/>
          </a:p>
        </p:txBody>
      </p:sp>
      <p:sp>
        <p:nvSpPr>
          <p:cNvPr id="6" name="Footer Placeholder 5"/>
          <p:cNvSpPr>
            <a:spLocks noGrp="1"/>
          </p:cNvSpPr>
          <p:nvPr>
            <p:ph type="ftr" sz="quarter" idx="11"/>
          </p:nvPr>
        </p:nvSpPr>
        <p:spPr/>
        <p:txBody>
          <a:bodyPr/>
          <a:lstStyle/>
          <a:p>
            <a:r>
              <a:rPr lang="en-US"/>
              <a:t>11. Všeoborová konference ANNO ČR. Praha.</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r>
              <a:rPr lang="en-US"/>
              <a:t>6. 11. 2019</a:t>
            </a:r>
            <a:endParaRPr lang="en-US" dirty="0"/>
          </a:p>
        </p:txBody>
      </p:sp>
      <p:sp>
        <p:nvSpPr>
          <p:cNvPr id="8" name="Footer Placeholder 7"/>
          <p:cNvSpPr>
            <a:spLocks noGrp="1"/>
          </p:cNvSpPr>
          <p:nvPr>
            <p:ph type="ftr" sz="quarter" idx="11"/>
          </p:nvPr>
        </p:nvSpPr>
        <p:spPr/>
        <p:txBody>
          <a:bodyPr/>
          <a:lstStyle/>
          <a:p>
            <a:r>
              <a:rPr lang="en-US"/>
              <a:t>11. Všeoborová konference ANNO ČR. Praha.</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r>
              <a:rPr lang="en-US"/>
              <a:t>6. 11. 2019</a:t>
            </a:r>
            <a:endParaRPr lang="en-US" dirty="0"/>
          </a:p>
        </p:txBody>
      </p:sp>
      <p:sp>
        <p:nvSpPr>
          <p:cNvPr id="4" name="Footer Placeholder 3"/>
          <p:cNvSpPr>
            <a:spLocks noGrp="1"/>
          </p:cNvSpPr>
          <p:nvPr>
            <p:ph type="ftr" sz="quarter" idx="11"/>
          </p:nvPr>
        </p:nvSpPr>
        <p:spPr/>
        <p:txBody>
          <a:bodyPr/>
          <a:lstStyle/>
          <a:p>
            <a:r>
              <a:rPr lang="en-US"/>
              <a:t>11. Všeoborová konference ANNO ČR. Praha.</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6. 11. 2019</a:t>
            </a:r>
            <a:endParaRPr lang="en-US" dirty="0"/>
          </a:p>
        </p:txBody>
      </p:sp>
      <p:sp>
        <p:nvSpPr>
          <p:cNvPr id="3" name="Footer Placeholder 2"/>
          <p:cNvSpPr>
            <a:spLocks noGrp="1"/>
          </p:cNvSpPr>
          <p:nvPr>
            <p:ph type="ftr" sz="quarter" idx="11"/>
          </p:nvPr>
        </p:nvSpPr>
        <p:spPr/>
        <p:txBody>
          <a:bodyPr/>
          <a:lstStyle/>
          <a:p>
            <a:r>
              <a:rPr lang="en-US"/>
              <a:t>11. Všeoborová konference ANNO ČR. Praha.</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r>
              <a:rPr lang="en-US"/>
              <a:t>6. 11. 2019</a:t>
            </a:r>
            <a:endParaRPr lang="en-US" dirty="0"/>
          </a:p>
        </p:txBody>
      </p:sp>
      <p:sp>
        <p:nvSpPr>
          <p:cNvPr id="6" name="Footer Placeholder 5"/>
          <p:cNvSpPr>
            <a:spLocks noGrp="1"/>
          </p:cNvSpPr>
          <p:nvPr>
            <p:ph type="ftr" sz="quarter" idx="11"/>
          </p:nvPr>
        </p:nvSpPr>
        <p:spPr/>
        <p:txBody>
          <a:bodyPr/>
          <a:lstStyle/>
          <a:p>
            <a:r>
              <a:rPr lang="en-US"/>
              <a:t>11. Všeoborová konference ANNO ČR. Praha.</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6" name="Footer Placeholder 5"/>
          <p:cNvSpPr>
            <a:spLocks noGrp="1"/>
          </p:cNvSpPr>
          <p:nvPr>
            <p:ph type="ftr" sz="quarter" idx="11"/>
          </p:nvPr>
        </p:nvSpPr>
        <p:spPr/>
        <p:txBody>
          <a:bodyPr/>
          <a:lstStyle/>
          <a:p>
            <a:r>
              <a:rPr lang="en-US"/>
              <a:t>11. Všeoborová konference ANNO ČR. Praha.</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r>
              <a:rPr lang="en-US"/>
              <a:t>6. 11. 2019</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6. 11. 2019</a:t>
            </a:r>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11. Všeoborová konference ANNO ČR. Praha.</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sldNum="0"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skala@ptl.cz" TargetMode="External"/><Relationship Id="rId2" Type="http://schemas.openxmlformats.org/officeDocument/2006/relationships/hyperlink" Target="http://www.csvts.cz/" TargetMode="External"/><Relationship Id="rId1" Type="http://schemas.openxmlformats.org/officeDocument/2006/relationships/slideLayout" Target="../slideLayouts/slideLayout13.xml"/><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F423FC-8702-488C-AC07-47EF77758C19}"/>
              </a:ext>
            </a:extLst>
          </p:cNvPr>
          <p:cNvSpPr>
            <a:spLocks noGrp="1"/>
          </p:cNvSpPr>
          <p:nvPr>
            <p:ph type="ctrTitle"/>
          </p:nvPr>
        </p:nvSpPr>
        <p:spPr/>
        <p:txBody>
          <a:bodyPr/>
          <a:lstStyle/>
          <a:p>
            <a:r>
              <a:rPr lang="cs-CZ" dirty="0"/>
              <a:t>Selhávání státu</a:t>
            </a:r>
          </a:p>
        </p:txBody>
      </p:sp>
      <p:sp>
        <p:nvSpPr>
          <p:cNvPr id="3" name="Podnadpis 2">
            <a:extLst>
              <a:ext uri="{FF2B5EF4-FFF2-40B4-BE49-F238E27FC236}">
                <a16:creationId xmlns:a16="http://schemas.microsoft.com/office/drawing/2014/main" id="{6CAFDF1D-7BBD-45BA-B275-06665331771E}"/>
              </a:ext>
            </a:extLst>
          </p:cNvPr>
          <p:cNvSpPr>
            <a:spLocks noGrp="1"/>
          </p:cNvSpPr>
          <p:nvPr>
            <p:ph type="subTitle" idx="1"/>
          </p:nvPr>
        </p:nvSpPr>
        <p:spPr/>
        <p:txBody>
          <a:bodyPr/>
          <a:lstStyle/>
          <a:p>
            <a:r>
              <a:rPr lang="cs-CZ" dirty="0"/>
              <a:t>aneb Důkazy místy slibů</a:t>
            </a:r>
          </a:p>
        </p:txBody>
      </p:sp>
      <p:sp>
        <p:nvSpPr>
          <p:cNvPr id="4" name="TextovéPole 3">
            <a:extLst>
              <a:ext uri="{FF2B5EF4-FFF2-40B4-BE49-F238E27FC236}">
                <a16:creationId xmlns:a16="http://schemas.microsoft.com/office/drawing/2014/main" id="{45D0F5FF-DF4C-4EFD-A970-A7DA01AFEBE5}"/>
              </a:ext>
            </a:extLst>
          </p:cNvPr>
          <p:cNvSpPr txBox="1"/>
          <p:nvPr/>
        </p:nvSpPr>
        <p:spPr>
          <a:xfrm>
            <a:off x="5390535" y="5425270"/>
            <a:ext cx="2600712" cy="338554"/>
          </a:xfrm>
          <a:prstGeom prst="rect">
            <a:avLst/>
          </a:prstGeom>
          <a:noFill/>
        </p:spPr>
        <p:txBody>
          <a:bodyPr wrap="none" rtlCol="0">
            <a:spAutoFit/>
          </a:bodyPr>
          <a:lstStyle/>
          <a:p>
            <a:r>
              <a:rPr lang="cs-CZ" sz="1600" i="1" dirty="0">
                <a:solidFill>
                  <a:schemeClr val="tx1">
                    <a:lumMod val="50000"/>
                    <a:lumOff val="50000"/>
                  </a:schemeClr>
                </a:solidFill>
              </a:rPr>
              <a:t>PhDr. Ing. Vít Skála, Ph.D.</a:t>
            </a:r>
          </a:p>
        </p:txBody>
      </p:sp>
      <p:sp>
        <p:nvSpPr>
          <p:cNvPr id="5" name="Zástupný symbol pro datum 4">
            <a:extLst>
              <a:ext uri="{FF2B5EF4-FFF2-40B4-BE49-F238E27FC236}">
                <a16:creationId xmlns:a16="http://schemas.microsoft.com/office/drawing/2014/main" id="{86F400AA-6293-49FA-BD7E-FAE2B5805BD0}"/>
              </a:ext>
            </a:extLst>
          </p:cNvPr>
          <p:cNvSpPr>
            <a:spLocks noGrp="1"/>
          </p:cNvSpPr>
          <p:nvPr>
            <p:ph type="dt" sz="half" idx="10"/>
          </p:nvPr>
        </p:nvSpPr>
        <p:spPr/>
        <p:txBody>
          <a:bodyPr/>
          <a:lstStyle/>
          <a:p>
            <a:r>
              <a:rPr lang="en-US"/>
              <a:t>6. 11. 2019</a:t>
            </a:r>
            <a:endParaRPr lang="en-US" dirty="0"/>
          </a:p>
        </p:txBody>
      </p:sp>
      <p:sp>
        <p:nvSpPr>
          <p:cNvPr id="6" name="Zástupný symbol pro zápatí 5">
            <a:extLst>
              <a:ext uri="{FF2B5EF4-FFF2-40B4-BE49-F238E27FC236}">
                <a16:creationId xmlns:a16="http://schemas.microsoft.com/office/drawing/2014/main" id="{0A96EFCE-86CE-4CFA-AE6B-8CE2942EE038}"/>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2762142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628611-D4F8-463B-A545-BDB00331718F}"/>
              </a:ext>
            </a:extLst>
          </p:cNvPr>
          <p:cNvSpPr>
            <a:spLocks noGrp="1"/>
          </p:cNvSpPr>
          <p:nvPr>
            <p:ph type="title"/>
          </p:nvPr>
        </p:nvSpPr>
        <p:spPr/>
        <p:txBody>
          <a:bodyPr/>
          <a:lstStyle/>
          <a:p>
            <a:r>
              <a:rPr lang="cs-CZ" dirty="0"/>
              <a:t>Hodnocení veřejné správy II</a:t>
            </a:r>
          </a:p>
        </p:txBody>
      </p:sp>
      <p:sp>
        <p:nvSpPr>
          <p:cNvPr id="3" name="Zástupný obsah 2">
            <a:extLst>
              <a:ext uri="{FF2B5EF4-FFF2-40B4-BE49-F238E27FC236}">
                <a16:creationId xmlns:a16="http://schemas.microsoft.com/office/drawing/2014/main" id="{D342429E-A0AA-41D3-B574-801B49B488E3}"/>
              </a:ext>
            </a:extLst>
          </p:cNvPr>
          <p:cNvSpPr>
            <a:spLocks noGrp="1"/>
          </p:cNvSpPr>
          <p:nvPr>
            <p:ph idx="1"/>
          </p:nvPr>
        </p:nvSpPr>
        <p:spPr/>
        <p:txBody>
          <a:bodyPr>
            <a:normAutofit/>
          </a:bodyPr>
          <a:lstStyle/>
          <a:p>
            <a:r>
              <a:rPr lang="cs-CZ" sz="2400" dirty="0"/>
              <a:t>Dle 3 E</a:t>
            </a:r>
          </a:p>
          <a:p>
            <a:pPr lvl="1"/>
            <a:r>
              <a:rPr lang="cs-CZ" sz="2000" dirty="0"/>
              <a:t>Hospodárnost (</a:t>
            </a:r>
            <a:r>
              <a:rPr lang="cs-CZ" sz="2000" dirty="0" err="1"/>
              <a:t>Economy</a:t>
            </a:r>
            <a:r>
              <a:rPr lang="cs-CZ" sz="2000" dirty="0"/>
              <a:t>)</a:t>
            </a:r>
          </a:p>
          <a:p>
            <a:pPr lvl="1"/>
            <a:r>
              <a:rPr lang="cs-CZ" sz="2000" dirty="0"/>
              <a:t>Účelnost (</a:t>
            </a:r>
            <a:r>
              <a:rPr lang="cs-CZ" sz="2000" dirty="0" err="1"/>
              <a:t>Efficiency</a:t>
            </a:r>
            <a:r>
              <a:rPr lang="cs-CZ" sz="2000" dirty="0"/>
              <a:t>)</a:t>
            </a:r>
          </a:p>
          <a:p>
            <a:pPr lvl="1"/>
            <a:r>
              <a:rPr lang="cs-CZ" sz="2000" dirty="0"/>
              <a:t>Efektivnost (</a:t>
            </a:r>
            <a:r>
              <a:rPr lang="cs-CZ" sz="2000" dirty="0" err="1"/>
              <a:t>Effectiveness</a:t>
            </a:r>
            <a:r>
              <a:rPr lang="cs-CZ" sz="2000" dirty="0"/>
              <a:t>)</a:t>
            </a:r>
          </a:p>
        </p:txBody>
      </p:sp>
      <p:sp>
        <p:nvSpPr>
          <p:cNvPr id="4" name="Zástupný symbol pro datum 3">
            <a:extLst>
              <a:ext uri="{FF2B5EF4-FFF2-40B4-BE49-F238E27FC236}">
                <a16:creationId xmlns:a16="http://schemas.microsoft.com/office/drawing/2014/main" id="{59342477-EDCC-45E5-A22B-4CEFA339E5FF}"/>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4F8A14D1-B07C-4DC4-8A28-20F6B6E2AAD5}"/>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3378451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B388A6-8809-4B77-BCC8-3291CB9D6ABC}"/>
              </a:ext>
            </a:extLst>
          </p:cNvPr>
          <p:cNvSpPr>
            <a:spLocks noGrp="1"/>
          </p:cNvSpPr>
          <p:nvPr>
            <p:ph type="title"/>
          </p:nvPr>
        </p:nvSpPr>
        <p:spPr/>
        <p:txBody>
          <a:bodyPr/>
          <a:lstStyle/>
          <a:p>
            <a:r>
              <a:rPr lang="cs-CZ" dirty="0"/>
              <a:t>Kontrola veřejné správy</a:t>
            </a:r>
            <a:br>
              <a:rPr lang="cs-CZ" dirty="0"/>
            </a:br>
            <a:r>
              <a:rPr lang="cs-CZ" sz="3200" dirty="0"/>
              <a:t>(</a:t>
            </a:r>
            <a:r>
              <a:rPr lang="cs-CZ" sz="2800" dirty="0"/>
              <a:t>dle Hendrych 2007)</a:t>
            </a:r>
            <a:endParaRPr lang="cs-CZ" dirty="0"/>
          </a:p>
        </p:txBody>
      </p:sp>
      <p:sp>
        <p:nvSpPr>
          <p:cNvPr id="3" name="Zástupný obsah 2">
            <a:extLst>
              <a:ext uri="{FF2B5EF4-FFF2-40B4-BE49-F238E27FC236}">
                <a16:creationId xmlns:a16="http://schemas.microsoft.com/office/drawing/2014/main" id="{9435855D-19B5-445E-807E-18D56B2D584F}"/>
              </a:ext>
            </a:extLst>
          </p:cNvPr>
          <p:cNvSpPr>
            <a:spLocks noGrp="1"/>
          </p:cNvSpPr>
          <p:nvPr>
            <p:ph idx="1"/>
          </p:nvPr>
        </p:nvSpPr>
        <p:spPr/>
        <p:txBody>
          <a:bodyPr>
            <a:normAutofit lnSpcReduction="10000"/>
          </a:bodyPr>
          <a:lstStyle/>
          <a:p>
            <a:r>
              <a:rPr lang="cs-CZ" sz="2000" dirty="0"/>
              <a:t>Zjištění existujícího stavu</a:t>
            </a:r>
          </a:p>
          <a:p>
            <a:r>
              <a:rPr lang="cs-CZ" sz="2000" dirty="0"/>
              <a:t>Ověření zamýšleného stavu</a:t>
            </a:r>
          </a:p>
          <a:p>
            <a:r>
              <a:rPr lang="cs-CZ" sz="2000" dirty="0"/>
              <a:t>Určení odchylek</a:t>
            </a:r>
          </a:p>
          <a:p>
            <a:r>
              <a:rPr lang="cs-CZ" sz="2000" dirty="0"/>
              <a:t>Zhodnocení odchylek</a:t>
            </a:r>
          </a:p>
          <a:p>
            <a:r>
              <a:rPr lang="cs-CZ" sz="2000" dirty="0"/>
              <a:t>Správní dozor x kontrola činnosti veřejné správy</a:t>
            </a:r>
          </a:p>
          <a:p>
            <a:endParaRPr lang="cs-CZ" sz="2000" dirty="0"/>
          </a:p>
          <a:p>
            <a:r>
              <a:rPr lang="cs-CZ" sz="2000" dirty="0"/>
              <a:t>Kontrolní orgány mj. občanská sdružení, masová média</a:t>
            </a:r>
          </a:p>
          <a:p>
            <a:endParaRPr lang="cs-CZ" dirty="0"/>
          </a:p>
          <a:p>
            <a:pPr marL="0" indent="0" algn="ctr">
              <a:buNone/>
            </a:pPr>
            <a:r>
              <a:rPr lang="cs-CZ" sz="2800" dirty="0"/>
              <a:t>Tj. i tato konference má mandát ke kontrole státu</a:t>
            </a:r>
          </a:p>
          <a:p>
            <a:endParaRPr lang="cs-CZ" dirty="0"/>
          </a:p>
          <a:p>
            <a:endParaRPr lang="cs-CZ" dirty="0"/>
          </a:p>
        </p:txBody>
      </p:sp>
      <p:sp>
        <p:nvSpPr>
          <p:cNvPr id="4" name="Zástupný symbol pro datum 3">
            <a:extLst>
              <a:ext uri="{FF2B5EF4-FFF2-40B4-BE49-F238E27FC236}">
                <a16:creationId xmlns:a16="http://schemas.microsoft.com/office/drawing/2014/main" id="{D98E4D3E-5B32-40C2-A09D-2A07C6DDC54C}"/>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09F78629-B64A-4A03-B57B-32B363C317B5}"/>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2821788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1FD92E-307D-4F7F-B84D-77815265BB27}"/>
              </a:ext>
            </a:extLst>
          </p:cNvPr>
          <p:cNvSpPr>
            <a:spLocks noGrp="1"/>
          </p:cNvSpPr>
          <p:nvPr>
            <p:ph type="title"/>
          </p:nvPr>
        </p:nvSpPr>
        <p:spPr/>
        <p:txBody>
          <a:bodyPr>
            <a:normAutofit/>
          </a:bodyPr>
          <a:lstStyle/>
          <a:p>
            <a:r>
              <a:rPr lang="cs-CZ" dirty="0"/>
              <a:t>Konkrétní příklady, </a:t>
            </a:r>
            <a:br>
              <a:rPr lang="cs-CZ" dirty="0"/>
            </a:br>
            <a:r>
              <a:rPr lang="cs-CZ" dirty="0"/>
              <a:t>jak stát selhává v dobré správě</a:t>
            </a:r>
          </a:p>
        </p:txBody>
      </p:sp>
      <p:sp>
        <p:nvSpPr>
          <p:cNvPr id="3" name="Zástupný text 2">
            <a:extLst>
              <a:ext uri="{FF2B5EF4-FFF2-40B4-BE49-F238E27FC236}">
                <a16:creationId xmlns:a16="http://schemas.microsoft.com/office/drawing/2014/main" id="{D9669816-63EA-485F-92DF-668F3483BF3A}"/>
              </a:ext>
            </a:extLst>
          </p:cNvPr>
          <p:cNvSpPr>
            <a:spLocks noGrp="1"/>
          </p:cNvSpPr>
          <p:nvPr>
            <p:ph type="body" idx="1"/>
          </p:nvPr>
        </p:nvSpPr>
        <p:spPr/>
        <p:txBody>
          <a:bodyPr/>
          <a:lstStyle/>
          <a:p>
            <a:r>
              <a:rPr lang="cs-CZ" dirty="0"/>
              <a:t>Jedná se o konkrétní příklady, ve kterých jsem byl přímým účastníkem.</a:t>
            </a:r>
          </a:p>
        </p:txBody>
      </p:sp>
      <p:sp>
        <p:nvSpPr>
          <p:cNvPr id="4" name="Zástupný symbol pro datum 3">
            <a:extLst>
              <a:ext uri="{FF2B5EF4-FFF2-40B4-BE49-F238E27FC236}">
                <a16:creationId xmlns:a16="http://schemas.microsoft.com/office/drawing/2014/main" id="{298FCC0E-81BA-47EE-A733-94389F8819FD}"/>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650473DC-4EC2-4CC2-8169-1F2157490C62}"/>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1988147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08BFA1-98F1-466D-871D-4DA35E5F56C4}"/>
              </a:ext>
            </a:extLst>
          </p:cNvPr>
          <p:cNvSpPr>
            <a:spLocks noGrp="1"/>
          </p:cNvSpPr>
          <p:nvPr>
            <p:ph type="title"/>
          </p:nvPr>
        </p:nvSpPr>
        <p:spPr/>
        <p:txBody>
          <a:bodyPr>
            <a:normAutofit/>
          </a:bodyPr>
          <a:lstStyle/>
          <a:p>
            <a:r>
              <a:rPr lang="cs-CZ" dirty="0"/>
              <a:t>Nárůst byrokracie v dotačních řízeních</a:t>
            </a:r>
          </a:p>
        </p:txBody>
      </p:sp>
      <p:sp>
        <p:nvSpPr>
          <p:cNvPr id="3" name="Zástupný obsah 2">
            <a:extLst>
              <a:ext uri="{FF2B5EF4-FFF2-40B4-BE49-F238E27FC236}">
                <a16:creationId xmlns:a16="http://schemas.microsoft.com/office/drawing/2014/main" id="{AF82F415-8D59-4223-BC07-774BEE963ED8}"/>
              </a:ext>
            </a:extLst>
          </p:cNvPr>
          <p:cNvSpPr>
            <a:spLocks noGrp="1"/>
          </p:cNvSpPr>
          <p:nvPr>
            <p:ph idx="1"/>
          </p:nvPr>
        </p:nvSpPr>
        <p:spPr/>
        <p:txBody>
          <a:bodyPr/>
          <a:lstStyle/>
          <a:p>
            <a:r>
              <a:rPr lang="cs-CZ" dirty="0"/>
              <a:t>Národní dotační tituly pro neziskové organizace</a:t>
            </a:r>
          </a:p>
          <a:p>
            <a:pPr lvl="1"/>
            <a:r>
              <a:rPr lang="cs-CZ" dirty="0"/>
              <a:t>V roce 2012 = Žádost na 6 stran</a:t>
            </a:r>
          </a:p>
          <a:p>
            <a:pPr lvl="1"/>
            <a:r>
              <a:rPr lang="cs-CZ" dirty="0"/>
              <a:t>V roce 2019 = Žádost + projekt + 2 čestná prohlášení + doložení právní subjektivity</a:t>
            </a:r>
          </a:p>
          <a:p>
            <a:pPr lvl="1"/>
            <a:r>
              <a:rPr lang="cs-CZ" dirty="0"/>
              <a:t>Žádají pořád ty stejné subjekty na stále obdobné aktivity. Zvýšila se efektivita čerpání prostředků? Nejspíše ne, jen se několikanásobně zvýšily administrativní náklady jak na straně žadatelů, tak ministerstev (náročnější příprava vyhlašování výzev – semináře pro žadatele + větší objem podkladů ke kontrole)</a:t>
            </a:r>
          </a:p>
          <a:p>
            <a:pPr lvl="1"/>
            <a:r>
              <a:rPr lang="cs-CZ" dirty="0"/>
              <a:t>Za drobná formální pochybení „sankce“ (vratky) v desítkách až stovkách tisíc Kč</a:t>
            </a:r>
          </a:p>
          <a:p>
            <a:endParaRPr lang="cs-CZ" dirty="0"/>
          </a:p>
          <a:p>
            <a:r>
              <a:rPr lang="cs-CZ" dirty="0"/>
              <a:t>Kde je dobrá správa?</a:t>
            </a:r>
          </a:p>
          <a:p>
            <a:pPr lvl="1"/>
            <a:r>
              <a:rPr lang="cs-CZ" dirty="0"/>
              <a:t>Přiměřenost, otevřenost, vstřícnost?</a:t>
            </a:r>
          </a:p>
        </p:txBody>
      </p:sp>
      <p:sp>
        <p:nvSpPr>
          <p:cNvPr id="4" name="Zástupný symbol pro datum 3">
            <a:extLst>
              <a:ext uri="{FF2B5EF4-FFF2-40B4-BE49-F238E27FC236}">
                <a16:creationId xmlns:a16="http://schemas.microsoft.com/office/drawing/2014/main" id="{FD174FF4-004A-4792-A56D-1A3FDB01AE7C}"/>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F9E9D87C-9F96-490F-AAF1-C9E8236EFFC2}"/>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1004884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08BFA1-98F1-466D-871D-4DA35E5F56C4}"/>
              </a:ext>
            </a:extLst>
          </p:cNvPr>
          <p:cNvSpPr>
            <a:spLocks noGrp="1"/>
          </p:cNvSpPr>
          <p:nvPr>
            <p:ph type="title"/>
          </p:nvPr>
        </p:nvSpPr>
        <p:spPr/>
        <p:txBody>
          <a:bodyPr>
            <a:normAutofit/>
          </a:bodyPr>
          <a:lstStyle/>
          <a:p>
            <a:r>
              <a:rPr lang="cs-CZ" dirty="0"/>
              <a:t>Nejasnosti v podmínkách</a:t>
            </a:r>
          </a:p>
        </p:txBody>
      </p:sp>
      <p:sp>
        <p:nvSpPr>
          <p:cNvPr id="3" name="Zástupný obsah 2">
            <a:extLst>
              <a:ext uri="{FF2B5EF4-FFF2-40B4-BE49-F238E27FC236}">
                <a16:creationId xmlns:a16="http://schemas.microsoft.com/office/drawing/2014/main" id="{AF82F415-8D59-4223-BC07-774BEE963ED8}"/>
              </a:ext>
            </a:extLst>
          </p:cNvPr>
          <p:cNvSpPr>
            <a:spLocks noGrp="1"/>
          </p:cNvSpPr>
          <p:nvPr>
            <p:ph idx="1"/>
          </p:nvPr>
        </p:nvSpPr>
        <p:spPr/>
        <p:txBody>
          <a:bodyPr/>
          <a:lstStyle/>
          <a:p>
            <a:r>
              <a:rPr lang="cs-CZ" dirty="0"/>
              <a:t>Sami vyhlašovatelé dotací nejsou schopni říci co a proč chtějí</a:t>
            </a:r>
          </a:p>
          <a:p>
            <a:pPr lvl="1"/>
            <a:r>
              <a:rPr lang="cs-CZ" dirty="0"/>
              <a:t>Definice nepřímých nákladů (osvěta vs. publicita)</a:t>
            </a:r>
          </a:p>
          <a:p>
            <a:pPr lvl="1"/>
            <a:r>
              <a:rPr lang="cs-CZ" dirty="0"/>
              <a:t>Způsob prokazování osobních nákladů (co chce jeden úředník, druhý nepožaduje)</a:t>
            </a:r>
          </a:p>
          <a:p>
            <a:pPr lvl="1"/>
            <a:r>
              <a:rPr lang="cs-CZ" dirty="0"/>
              <a:t>Změna pravidel během hry (změna způsobu vykazování v průběhu projektu)</a:t>
            </a:r>
          </a:p>
          <a:p>
            <a:endParaRPr lang="cs-CZ" dirty="0"/>
          </a:p>
          <a:p>
            <a:r>
              <a:rPr lang="cs-CZ" dirty="0"/>
              <a:t>Kde je dobrá správa?</a:t>
            </a:r>
          </a:p>
          <a:p>
            <a:pPr lvl="1"/>
            <a:r>
              <a:rPr lang="cs-CZ" dirty="0"/>
              <a:t>Včasnost, předvídatelnost, přesvědčivost?</a:t>
            </a:r>
          </a:p>
          <a:p>
            <a:endParaRPr lang="cs-CZ" dirty="0"/>
          </a:p>
        </p:txBody>
      </p:sp>
      <p:sp>
        <p:nvSpPr>
          <p:cNvPr id="4" name="Zástupný symbol pro datum 3">
            <a:extLst>
              <a:ext uri="{FF2B5EF4-FFF2-40B4-BE49-F238E27FC236}">
                <a16:creationId xmlns:a16="http://schemas.microsoft.com/office/drawing/2014/main" id="{D1320510-A38F-4EA8-B157-6BA888BDA949}"/>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F460C37F-3D06-4BE0-8E7E-DEA9829A843C}"/>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1254218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0607A9-2008-4F1B-BFF9-E1B5DDA291FC}"/>
              </a:ext>
            </a:extLst>
          </p:cNvPr>
          <p:cNvSpPr>
            <a:spLocks noGrp="1"/>
          </p:cNvSpPr>
          <p:nvPr>
            <p:ph type="title"/>
          </p:nvPr>
        </p:nvSpPr>
        <p:spPr/>
        <p:txBody>
          <a:bodyPr/>
          <a:lstStyle/>
          <a:p>
            <a:r>
              <a:rPr lang="cs-CZ" dirty="0"/>
              <a:t>Nerovné postavení</a:t>
            </a:r>
          </a:p>
        </p:txBody>
      </p:sp>
      <p:sp>
        <p:nvSpPr>
          <p:cNvPr id="3" name="Zástupný obsah 2">
            <a:extLst>
              <a:ext uri="{FF2B5EF4-FFF2-40B4-BE49-F238E27FC236}">
                <a16:creationId xmlns:a16="http://schemas.microsoft.com/office/drawing/2014/main" id="{C563104B-C3B0-4D53-8216-25DB3A247EB7}"/>
              </a:ext>
            </a:extLst>
          </p:cNvPr>
          <p:cNvSpPr>
            <a:spLocks noGrp="1"/>
          </p:cNvSpPr>
          <p:nvPr>
            <p:ph idx="1"/>
          </p:nvPr>
        </p:nvSpPr>
        <p:spPr/>
        <p:txBody>
          <a:bodyPr>
            <a:normAutofit/>
          </a:bodyPr>
          <a:lstStyle/>
          <a:p>
            <a:r>
              <a:rPr lang="cs-CZ" dirty="0"/>
              <a:t>Různé lhůty na reagování</a:t>
            </a:r>
          </a:p>
          <a:p>
            <a:pPr lvl="1"/>
            <a:r>
              <a:rPr lang="cs-CZ" dirty="0"/>
              <a:t>Občan, organizace na výzvu reagovat v řádech dnů (často do 5 dnů)</a:t>
            </a:r>
          </a:p>
          <a:p>
            <a:pPr lvl="2"/>
            <a:r>
              <a:rPr lang="cs-CZ" dirty="0"/>
              <a:t>Při nedodržení (i o jeden den) sankce likvidačního charakteru.</a:t>
            </a:r>
          </a:p>
          <a:p>
            <a:pPr lvl="2"/>
            <a:r>
              <a:rPr lang="cs-CZ" dirty="0"/>
              <a:t>Přitom administrativa není jejich „</a:t>
            </a:r>
            <a:r>
              <a:rPr lang="cs-CZ" dirty="0" err="1"/>
              <a:t>core</a:t>
            </a:r>
            <a:r>
              <a:rPr lang="cs-CZ" dirty="0"/>
              <a:t> business“ (hlavní předmět činnosti). Jsou placeni za to, aby poskytovali služby, pracovali s cílovými skupinami atd.</a:t>
            </a:r>
          </a:p>
          <a:p>
            <a:pPr lvl="1"/>
            <a:r>
              <a:rPr lang="cs-CZ" dirty="0"/>
              <a:t>Úřad má na reakci týdny, často měsíce</a:t>
            </a:r>
          </a:p>
          <a:p>
            <a:pPr lvl="2"/>
            <a:r>
              <a:rPr lang="cs-CZ" dirty="0"/>
              <a:t>Při nedodržení se nic neděje.</a:t>
            </a:r>
          </a:p>
          <a:p>
            <a:pPr lvl="2"/>
            <a:r>
              <a:rPr lang="cs-CZ" dirty="0"/>
              <a:t>Administrativa je jejich hlavní pracovní náplní. Jsou placení zato, aby vykonávali administrativní agendu.</a:t>
            </a:r>
          </a:p>
          <a:p>
            <a:r>
              <a:rPr lang="cs-CZ" dirty="0"/>
              <a:t>Kde je dobrá správa?</a:t>
            </a:r>
          </a:p>
          <a:p>
            <a:pPr lvl="1"/>
            <a:r>
              <a:rPr lang="cs-CZ" dirty="0"/>
              <a:t>Zákonnost, součinnost, odpovědnost?</a:t>
            </a:r>
          </a:p>
          <a:p>
            <a:pPr lvl="2"/>
            <a:endParaRPr lang="cs-CZ" dirty="0"/>
          </a:p>
          <a:p>
            <a:endParaRPr lang="cs-CZ" dirty="0"/>
          </a:p>
          <a:p>
            <a:endParaRPr lang="cs-CZ" dirty="0"/>
          </a:p>
        </p:txBody>
      </p:sp>
      <p:sp>
        <p:nvSpPr>
          <p:cNvPr id="4" name="Zástupný symbol pro datum 3">
            <a:extLst>
              <a:ext uri="{FF2B5EF4-FFF2-40B4-BE49-F238E27FC236}">
                <a16:creationId xmlns:a16="http://schemas.microsoft.com/office/drawing/2014/main" id="{E327159E-7EA3-4C8F-A8E6-12C6BE4D4CBF}"/>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E7170BA9-C806-4321-A06E-C41AAFD5790A}"/>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1096442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0607A9-2008-4F1B-BFF9-E1B5DDA291FC}"/>
              </a:ext>
            </a:extLst>
          </p:cNvPr>
          <p:cNvSpPr>
            <a:spLocks noGrp="1"/>
          </p:cNvSpPr>
          <p:nvPr>
            <p:ph type="title"/>
          </p:nvPr>
        </p:nvSpPr>
        <p:spPr/>
        <p:txBody>
          <a:bodyPr/>
          <a:lstStyle/>
          <a:p>
            <a:r>
              <a:rPr lang="cs-CZ" dirty="0"/>
              <a:t>Nepřiměřená tvrdost legislativy</a:t>
            </a:r>
          </a:p>
        </p:txBody>
      </p:sp>
      <p:sp>
        <p:nvSpPr>
          <p:cNvPr id="3" name="Zástupný obsah 2">
            <a:extLst>
              <a:ext uri="{FF2B5EF4-FFF2-40B4-BE49-F238E27FC236}">
                <a16:creationId xmlns:a16="http://schemas.microsoft.com/office/drawing/2014/main" id="{C563104B-C3B0-4D53-8216-25DB3A247EB7}"/>
              </a:ext>
            </a:extLst>
          </p:cNvPr>
          <p:cNvSpPr>
            <a:spLocks noGrp="1"/>
          </p:cNvSpPr>
          <p:nvPr>
            <p:ph idx="1"/>
          </p:nvPr>
        </p:nvSpPr>
        <p:spPr/>
        <p:txBody>
          <a:bodyPr>
            <a:normAutofit/>
          </a:bodyPr>
          <a:lstStyle/>
          <a:p>
            <a:r>
              <a:rPr lang="cs-CZ" dirty="0"/>
              <a:t>Zákon č. 435/2004 </a:t>
            </a:r>
            <a:r>
              <a:rPr lang="cs-CZ" dirty="0" err="1"/>
              <a:t>Sb</a:t>
            </a:r>
            <a:r>
              <a:rPr lang="cs-CZ" dirty="0"/>
              <a:t>, o zaměstnanosti</a:t>
            </a:r>
          </a:p>
          <a:p>
            <a:pPr lvl="1"/>
            <a:r>
              <a:rPr lang="cs-CZ" dirty="0"/>
              <a:t>§78a, odst. (7), písm. </a:t>
            </a:r>
            <a:r>
              <a:rPr lang="cs-CZ" b="1" dirty="0"/>
              <a:t>b)</a:t>
            </a:r>
            <a:r>
              <a:rPr lang="cs-CZ" dirty="0"/>
              <a:t> za </a:t>
            </a:r>
            <a:r>
              <a:rPr lang="cs-CZ" b="1" dirty="0"/>
              <a:t>kalendářní čtvrtletí</a:t>
            </a:r>
            <a:r>
              <a:rPr lang="cs-CZ" dirty="0"/>
              <a:t>, ve kterém byl tento zaměstnanec poživatelem starobního důchodu. </a:t>
            </a:r>
            <a:r>
              <a:rPr lang="cs-CZ" i="1" dirty="0"/>
              <a:t>(nepřísluší příspěvek na podporu zaměstnávání OZP)</a:t>
            </a:r>
            <a:r>
              <a:rPr lang="cs-CZ" dirty="0"/>
              <a:t> </a:t>
            </a:r>
          </a:p>
          <a:p>
            <a:pPr lvl="1"/>
            <a:r>
              <a:rPr lang="cs-CZ" dirty="0"/>
              <a:t>§78a, odst. </a:t>
            </a:r>
            <a:r>
              <a:rPr lang="cs-CZ" b="1" dirty="0"/>
              <a:t>(4)</a:t>
            </a:r>
            <a:r>
              <a:rPr lang="cs-CZ" dirty="0"/>
              <a:t> Příspěvek se poskytuje čtvrtletně zpětně na základě písemné žádosti zaměstnavatele, která musí být </a:t>
            </a:r>
            <a:r>
              <a:rPr lang="cs-CZ" b="1" dirty="0"/>
              <a:t>krajské pobočce Úřadu práce </a:t>
            </a:r>
            <a:r>
              <a:rPr lang="cs-CZ" dirty="0"/>
              <a:t>doručena </a:t>
            </a:r>
            <a:r>
              <a:rPr lang="cs-CZ" b="1" dirty="0"/>
              <a:t>nejpozději do konce kalendářního měsíce</a:t>
            </a:r>
            <a:r>
              <a:rPr lang="cs-CZ" dirty="0"/>
              <a:t> následujícího po uplynutí příslušného kalendářního čtvrtletí.</a:t>
            </a:r>
          </a:p>
          <a:p>
            <a:endParaRPr lang="cs-CZ" dirty="0"/>
          </a:p>
          <a:p>
            <a:r>
              <a:rPr lang="cs-CZ" dirty="0"/>
              <a:t>Kde je dobrá správa?</a:t>
            </a:r>
          </a:p>
          <a:p>
            <a:pPr lvl="1"/>
            <a:r>
              <a:rPr lang="cs-CZ" dirty="0"/>
              <a:t>Přiměřenost, předvídatelnost, vstřícnost?</a:t>
            </a:r>
          </a:p>
          <a:p>
            <a:endParaRPr lang="cs-CZ" dirty="0"/>
          </a:p>
        </p:txBody>
      </p:sp>
      <p:sp>
        <p:nvSpPr>
          <p:cNvPr id="4" name="Zástupný symbol pro datum 3">
            <a:extLst>
              <a:ext uri="{FF2B5EF4-FFF2-40B4-BE49-F238E27FC236}">
                <a16:creationId xmlns:a16="http://schemas.microsoft.com/office/drawing/2014/main" id="{E327159E-7EA3-4C8F-A8E6-12C6BE4D4CBF}"/>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E7170BA9-C806-4321-A06E-C41AAFD5790A}"/>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3325311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0607A9-2008-4F1B-BFF9-E1B5DDA291FC}"/>
              </a:ext>
            </a:extLst>
          </p:cNvPr>
          <p:cNvSpPr>
            <a:spLocks noGrp="1"/>
          </p:cNvSpPr>
          <p:nvPr>
            <p:ph type="title"/>
          </p:nvPr>
        </p:nvSpPr>
        <p:spPr/>
        <p:txBody>
          <a:bodyPr/>
          <a:lstStyle/>
          <a:p>
            <a:r>
              <a:rPr lang="cs-CZ" dirty="0"/>
              <a:t>Pochybení úřadu jde k tíži občana</a:t>
            </a:r>
          </a:p>
        </p:txBody>
      </p:sp>
      <p:sp>
        <p:nvSpPr>
          <p:cNvPr id="3" name="Zástupný obsah 2">
            <a:extLst>
              <a:ext uri="{FF2B5EF4-FFF2-40B4-BE49-F238E27FC236}">
                <a16:creationId xmlns:a16="http://schemas.microsoft.com/office/drawing/2014/main" id="{C563104B-C3B0-4D53-8216-25DB3A247EB7}"/>
              </a:ext>
            </a:extLst>
          </p:cNvPr>
          <p:cNvSpPr>
            <a:spLocks noGrp="1"/>
          </p:cNvSpPr>
          <p:nvPr>
            <p:ph idx="1"/>
          </p:nvPr>
        </p:nvSpPr>
        <p:spPr/>
        <p:txBody>
          <a:bodyPr>
            <a:normAutofit/>
          </a:bodyPr>
          <a:lstStyle/>
          <a:p>
            <a:r>
              <a:rPr lang="cs-CZ" dirty="0"/>
              <a:t>Zákon č. 500/2004 </a:t>
            </a:r>
            <a:r>
              <a:rPr lang="cs-CZ" dirty="0" err="1"/>
              <a:t>Sb</a:t>
            </a:r>
            <a:r>
              <a:rPr lang="cs-CZ" dirty="0"/>
              <a:t>, správní řád</a:t>
            </a:r>
          </a:p>
          <a:p>
            <a:pPr lvl="1"/>
            <a:r>
              <a:rPr lang="cs-CZ" dirty="0"/>
              <a:t>§12, Dojde-li podání (§ 37) správnímu orgánu, který není věcně nebo místně příslušný, </a:t>
            </a:r>
            <a:r>
              <a:rPr lang="cs-CZ" b="1" dirty="0"/>
              <a:t>bezodkladně</a:t>
            </a:r>
            <a:r>
              <a:rPr lang="cs-CZ" dirty="0"/>
              <a:t> je usnesením postoupí příslušnému správnímu orgánu a současně o tom uvědomí toho, kdo podání učinil (dále jen "podatel"). </a:t>
            </a:r>
          </a:p>
          <a:p>
            <a:pPr lvl="2"/>
            <a:r>
              <a:rPr lang="cs-CZ" dirty="0"/>
              <a:t>OSSZ nepostoupila podání, které jí nepříslušelo (mělo dojít na Úřad práce) a sociální podnik přišel o čtvrtletní příspěvek 85 tis. Kč. Byť všechny podmínky a povinnosti splnil. </a:t>
            </a:r>
          </a:p>
          <a:p>
            <a:endParaRPr lang="cs-CZ" dirty="0"/>
          </a:p>
          <a:p>
            <a:r>
              <a:rPr lang="cs-CZ" dirty="0"/>
              <a:t>Kde je dobrá správa?</a:t>
            </a:r>
          </a:p>
          <a:p>
            <a:pPr lvl="1"/>
            <a:r>
              <a:rPr lang="cs-CZ" dirty="0"/>
              <a:t>Zákonnost, přiměřenost, vstřícnost, odpovědnost?</a:t>
            </a:r>
          </a:p>
          <a:p>
            <a:endParaRPr lang="cs-CZ" dirty="0"/>
          </a:p>
        </p:txBody>
      </p:sp>
      <p:sp>
        <p:nvSpPr>
          <p:cNvPr id="4" name="Zástupný symbol pro datum 3">
            <a:extLst>
              <a:ext uri="{FF2B5EF4-FFF2-40B4-BE49-F238E27FC236}">
                <a16:creationId xmlns:a16="http://schemas.microsoft.com/office/drawing/2014/main" id="{E327159E-7EA3-4C8F-A8E6-12C6BE4D4CBF}"/>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E7170BA9-C806-4321-A06E-C41AAFD5790A}"/>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2020643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0607A9-2008-4F1B-BFF9-E1B5DDA291FC}"/>
              </a:ext>
            </a:extLst>
          </p:cNvPr>
          <p:cNvSpPr>
            <a:spLocks noGrp="1"/>
          </p:cNvSpPr>
          <p:nvPr>
            <p:ph type="title"/>
          </p:nvPr>
        </p:nvSpPr>
        <p:spPr/>
        <p:txBody>
          <a:bodyPr/>
          <a:lstStyle/>
          <a:p>
            <a:r>
              <a:rPr lang="cs-CZ" dirty="0"/>
              <a:t>Rozdělování dotací svým oblíbencům</a:t>
            </a:r>
          </a:p>
        </p:txBody>
      </p:sp>
      <p:sp>
        <p:nvSpPr>
          <p:cNvPr id="3" name="Zástupný obsah 2">
            <a:extLst>
              <a:ext uri="{FF2B5EF4-FFF2-40B4-BE49-F238E27FC236}">
                <a16:creationId xmlns:a16="http://schemas.microsoft.com/office/drawing/2014/main" id="{C563104B-C3B0-4D53-8216-25DB3A247EB7}"/>
              </a:ext>
            </a:extLst>
          </p:cNvPr>
          <p:cNvSpPr>
            <a:spLocks noGrp="1"/>
          </p:cNvSpPr>
          <p:nvPr>
            <p:ph idx="1"/>
          </p:nvPr>
        </p:nvSpPr>
        <p:spPr/>
        <p:txBody>
          <a:bodyPr>
            <a:normAutofit/>
          </a:bodyPr>
          <a:lstStyle/>
          <a:p>
            <a:r>
              <a:rPr lang="cs-CZ" dirty="0"/>
              <a:t>Středočeský kraj pod vedením hejtmana Davida Ratha</a:t>
            </a:r>
          </a:p>
          <a:p>
            <a:pPr lvl="1"/>
            <a:r>
              <a:rPr lang="cs-CZ" dirty="0"/>
              <a:t>Politická příslušnost vedení obce zásadní vliv na přidělení x nepřidělení dotací. </a:t>
            </a:r>
          </a:p>
          <a:p>
            <a:r>
              <a:rPr lang="cs-CZ" dirty="0"/>
              <a:t>Některé odbory MPSV</a:t>
            </a:r>
          </a:p>
          <a:p>
            <a:pPr lvl="1"/>
            <a:r>
              <a:rPr lang="cs-CZ" dirty="0"/>
              <a:t>Hodnocení projektů nikoliv dle stanovených kritérií, ale dle subjektivního zalíbení odpovědných pracovníků. </a:t>
            </a:r>
          </a:p>
          <a:p>
            <a:pPr lvl="1"/>
            <a:endParaRPr lang="cs-CZ" dirty="0"/>
          </a:p>
          <a:p>
            <a:r>
              <a:rPr lang="cs-CZ" dirty="0"/>
              <a:t>Kde je dobrá správa?</a:t>
            </a:r>
          </a:p>
          <a:p>
            <a:pPr lvl="1"/>
            <a:r>
              <a:rPr lang="cs-CZ" dirty="0"/>
              <a:t>Zákonnost, otevřenost, odpovědnost?</a:t>
            </a:r>
          </a:p>
          <a:p>
            <a:endParaRPr lang="cs-CZ" dirty="0"/>
          </a:p>
        </p:txBody>
      </p:sp>
      <p:sp>
        <p:nvSpPr>
          <p:cNvPr id="4" name="Zástupný symbol pro datum 3">
            <a:extLst>
              <a:ext uri="{FF2B5EF4-FFF2-40B4-BE49-F238E27FC236}">
                <a16:creationId xmlns:a16="http://schemas.microsoft.com/office/drawing/2014/main" id="{E327159E-7EA3-4C8F-A8E6-12C6BE4D4CBF}"/>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E7170BA9-C806-4321-A06E-C41AAFD5790A}"/>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2929100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7BA3ED-A76A-46BA-9632-E5707ACE67FB}"/>
              </a:ext>
            </a:extLst>
          </p:cNvPr>
          <p:cNvSpPr>
            <a:spLocks noGrp="1"/>
          </p:cNvSpPr>
          <p:nvPr>
            <p:ph type="title"/>
          </p:nvPr>
        </p:nvSpPr>
        <p:spPr/>
        <p:txBody>
          <a:bodyPr/>
          <a:lstStyle/>
          <a:p>
            <a:r>
              <a:rPr lang="cs-CZ" dirty="0"/>
              <a:t>„Vykořisťování“ neziskového sektoru</a:t>
            </a:r>
          </a:p>
        </p:txBody>
      </p:sp>
      <p:sp>
        <p:nvSpPr>
          <p:cNvPr id="3" name="Zástupný obsah 2">
            <a:extLst>
              <a:ext uri="{FF2B5EF4-FFF2-40B4-BE49-F238E27FC236}">
                <a16:creationId xmlns:a16="http://schemas.microsoft.com/office/drawing/2014/main" id="{C20BA01F-D716-41D4-8CF6-804A48E5B5A5}"/>
              </a:ext>
            </a:extLst>
          </p:cNvPr>
          <p:cNvSpPr>
            <a:spLocks noGrp="1"/>
          </p:cNvSpPr>
          <p:nvPr>
            <p:ph idx="1"/>
          </p:nvPr>
        </p:nvSpPr>
        <p:spPr/>
        <p:txBody>
          <a:bodyPr/>
          <a:lstStyle/>
          <a:p>
            <a:r>
              <a:rPr lang="cs-CZ" dirty="0"/>
              <a:t>Účast zástupců NNO v pracovních skupinách a kulatých stolech veřejné správy</a:t>
            </a:r>
          </a:p>
          <a:p>
            <a:pPr lvl="1"/>
            <a:r>
              <a:rPr lang="cs-CZ" dirty="0"/>
              <a:t>Přinášení cenného know-how, zpětné vazby z terénu</a:t>
            </a:r>
          </a:p>
          <a:p>
            <a:pPr lvl="1"/>
            <a:r>
              <a:rPr lang="cs-CZ" dirty="0"/>
              <a:t>Investice času (příprava v řádech hodin až desítek hodin, cesta, účast na jednání) </a:t>
            </a:r>
            <a:br>
              <a:rPr lang="cs-CZ" dirty="0"/>
            </a:br>
            <a:r>
              <a:rPr lang="cs-CZ" dirty="0"/>
              <a:t>+ cestovní náklady</a:t>
            </a:r>
          </a:p>
          <a:p>
            <a:pPr lvl="1"/>
            <a:r>
              <a:rPr lang="cs-CZ" dirty="0"/>
              <a:t>Odměna = 0,- Kč</a:t>
            </a:r>
          </a:p>
          <a:p>
            <a:pPr lvl="1"/>
            <a:r>
              <a:rPr lang="cs-CZ" dirty="0"/>
              <a:t>Nakonec připomínky a doporučení ani nejsou akceptovány. Proč do toho investovat?</a:t>
            </a:r>
          </a:p>
          <a:p>
            <a:endParaRPr lang="cs-CZ" dirty="0"/>
          </a:p>
          <a:p>
            <a:r>
              <a:rPr lang="cs-CZ" dirty="0"/>
              <a:t>Kde je dobrá správa?</a:t>
            </a:r>
          </a:p>
          <a:p>
            <a:pPr lvl="1"/>
            <a:r>
              <a:rPr lang="cs-CZ" dirty="0"/>
              <a:t>Vstřícnost, součinnost, odpovědnost?</a:t>
            </a:r>
          </a:p>
          <a:p>
            <a:pPr lvl="1"/>
            <a:endParaRPr lang="cs-CZ" dirty="0"/>
          </a:p>
        </p:txBody>
      </p:sp>
      <p:sp>
        <p:nvSpPr>
          <p:cNvPr id="4" name="Zástupný symbol pro datum 3">
            <a:extLst>
              <a:ext uri="{FF2B5EF4-FFF2-40B4-BE49-F238E27FC236}">
                <a16:creationId xmlns:a16="http://schemas.microsoft.com/office/drawing/2014/main" id="{B68D80B6-6C52-442C-BB28-0E07DB6CD2A2}"/>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92A32EE3-2C7E-451A-9C06-1862C829BE44}"/>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3891478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A964D5-3AB7-487D-B6A3-549F0590FE3C}"/>
              </a:ext>
            </a:extLst>
          </p:cNvPr>
          <p:cNvSpPr>
            <a:spLocks noGrp="1"/>
          </p:cNvSpPr>
          <p:nvPr>
            <p:ph type="title"/>
          </p:nvPr>
        </p:nvSpPr>
        <p:spPr/>
        <p:txBody>
          <a:bodyPr/>
          <a:lstStyle/>
          <a:p>
            <a:r>
              <a:rPr lang="cs-CZ" dirty="0"/>
              <a:t>Co je to stát?</a:t>
            </a:r>
          </a:p>
        </p:txBody>
      </p:sp>
      <p:sp>
        <p:nvSpPr>
          <p:cNvPr id="3" name="Zástupný obsah 2">
            <a:extLst>
              <a:ext uri="{FF2B5EF4-FFF2-40B4-BE49-F238E27FC236}">
                <a16:creationId xmlns:a16="http://schemas.microsoft.com/office/drawing/2014/main" id="{173F7F54-699E-479A-A916-EA72E12D5EDC}"/>
              </a:ext>
            </a:extLst>
          </p:cNvPr>
          <p:cNvSpPr>
            <a:spLocks noGrp="1"/>
          </p:cNvSpPr>
          <p:nvPr>
            <p:ph idx="1"/>
          </p:nvPr>
        </p:nvSpPr>
        <p:spPr/>
        <p:txBody>
          <a:bodyPr>
            <a:normAutofit/>
          </a:bodyPr>
          <a:lstStyle/>
          <a:p>
            <a:r>
              <a:rPr lang="cs-CZ" sz="2400" dirty="0"/>
              <a:t>„Stát je vnímán jako racionální konstrukt, jako společenství lidí na určitém území, jehož vnitřní uspořádání (vnitřní mír) a vnější ochranu (vztahy) zajišťuje (garantuje) suverénní moc. Výkon této moci je v důsledku dělby práce vnitřně se diferencující společnosti spjat s třídou integrátorů. Pro suverénní moc je přitom charakteristická nejen její výlučnost (dominance), nýbrž i potvrzování, uplatnění nároku na akceptaci (legitimizující důvod) a konečně právní forma.“ </a:t>
            </a:r>
            <a:r>
              <a:rPr lang="cs-CZ" sz="2400" i="1" dirty="0"/>
              <a:t>(</a:t>
            </a:r>
            <a:r>
              <a:rPr lang="cs-CZ" sz="2400" i="1" dirty="0" err="1"/>
              <a:t>Holländer</a:t>
            </a:r>
            <a:r>
              <a:rPr lang="cs-CZ" sz="2400" i="1" dirty="0"/>
              <a:t>, str. 2-3)</a:t>
            </a:r>
          </a:p>
        </p:txBody>
      </p:sp>
      <p:sp>
        <p:nvSpPr>
          <p:cNvPr id="4" name="Zástupný symbol pro datum 3">
            <a:extLst>
              <a:ext uri="{FF2B5EF4-FFF2-40B4-BE49-F238E27FC236}">
                <a16:creationId xmlns:a16="http://schemas.microsoft.com/office/drawing/2014/main" id="{33E1906E-1E9B-4AAA-A314-2EE035A3D6AC}"/>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9CCDD198-D4D5-4796-8CB7-A376797D40F0}"/>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4152843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7BA3ED-A76A-46BA-9632-E5707ACE67FB}"/>
              </a:ext>
            </a:extLst>
          </p:cNvPr>
          <p:cNvSpPr>
            <a:spLocks noGrp="1"/>
          </p:cNvSpPr>
          <p:nvPr>
            <p:ph type="title"/>
          </p:nvPr>
        </p:nvSpPr>
        <p:spPr/>
        <p:txBody>
          <a:bodyPr/>
          <a:lstStyle/>
          <a:p>
            <a:r>
              <a:rPr lang="cs-CZ" dirty="0"/>
              <a:t>A tak dále a tak dále</a:t>
            </a:r>
          </a:p>
        </p:txBody>
      </p:sp>
      <p:sp>
        <p:nvSpPr>
          <p:cNvPr id="3" name="Zástupný obsah 2">
            <a:extLst>
              <a:ext uri="{FF2B5EF4-FFF2-40B4-BE49-F238E27FC236}">
                <a16:creationId xmlns:a16="http://schemas.microsoft.com/office/drawing/2014/main" id="{C20BA01F-D716-41D4-8CF6-804A48E5B5A5}"/>
              </a:ext>
            </a:extLst>
          </p:cNvPr>
          <p:cNvSpPr>
            <a:spLocks noGrp="1"/>
          </p:cNvSpPr>
          <p:nvPr>
            <p:ph idx="1"/>
          </p:nvPr>
        </p:nvSpPr>
        <p:spPr/>
        <p:txBody>
          <a:bodyPr/>
          <a:lstStyle/>
          <a:p>
            <a:r>
              <a:rPr lang="cs-CZ" dirty="0"/>
              <a:t>Neefektivita a nesmyslnost kontrol</a:t>
            </a:r>
          </a:p>
          <a:p>
            <a:pPr lvl="1"/>
            <a:r>
              <a:rPr lang="cs-CZ" dirty="0"/>
              <a:t>Kontrolu řešící možné pochybení v řádu stokorun až jednotek tisíc zajišťují 2 až 3 úředníci. Několikahodinová kontrola na místě, sepsání protokolu + čas kontrolovaného, tj. náklady několikanásobně přesahující kontrolovanou částku.</a:t>
            </a:r>
          </a:p>
          <a:p>
            <a:pPr lvl="1"/>
            <a:r>
              <a:rPr lang="cs-CZ" dirty="0"/>
              <a:t>Kontrolní nákupy, které jdou k tíži prodávajícího (i v sociálních podnicích).</a:t>
            </a:r>
          </a:p>
          <a:p>
            <a:r>
              <a:rPr lang="cs-CZ" dirty="0"/>
              <a:t>Tlačení neziskovek do (nezákonného) riskantního jednání</a:t>
            </a:r>
          </a:p>
          <a:p>
            <a:pPr lvl="1"/>
            <a:r>
              <a:rPr lang="cs-CZ" dirty="0"/>
              <a:t>Při startu projektu není vydané rozhodnutí, přitom je nutné uzavřít pracovní smlouvy se zaměstnanci. Nejsou právně finančně kryté.</a:t>
            </a:r>
          </a:p>
          <a:p>
            <a:r>
              <a:rPr lang="cs-CZ" dirty="0"/>
              <a:t>Dostávání neziskovek do finanční krize</a:t>
            </a:r>
          </a:p>
          <a:p>
            <a:pPr lvl="1"/>
            <a:r>
              <a:rPr lang="cs-CZ" dirty="0"/>
              <a:t>Každoroční kolorit z principu vyplácení prostředků ze státního rozpočtu.</a:t>
            </a:r>
          </a:p>
          <a:p>
            <a:pPr lvl="1"/>
            <a:endParaRPr lang="cs-CZ" dirty="0"/>
          </a:p>
        </p:txBody>
      </p:sp>
      <p:sp>
        <p:nvSpPr>
          <p:cNvPr id="4" name="Zástupný symbol pro datum 3">
            <a:extLst>
              <a:ext uri="{FF2B5EF4-FFF2-40B4-BE49-F238E27FC236}">
                <a16:creationId xmlns:a16="http://schemas.microsoft.com/office/drawing/2014/main" id="{B68D80B6-6C52-442C-BB28-0E07DB6CD2A2}"/>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92A32EE3-2C7E-451A-9C06-1862C829BE44}"/>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69918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4EBE05-C5A1-42FC-905F-81DCBF088672}"/>
              </a:ext>
            </a:extLst>
          </p:cNvPr>
          <p:cNvSpPr>
            <a:spLocks noGrp="1"/>
          </p:cNvSpPr>
          <p:nvPr>
            <p:ph type="title"/>
          </p:nvPr>
        </p:nvSpPr>
        <p:spPr/>
        <p:txBody>
          <a:bodyPr/>
          <a:lstStyle/>
          <a:p>
            <a:r>
              <a:rPr lang="cs-CZ" dirty="0"/>
              <a:t>Je toto opravdu stát, který chceme?</a:t>
            </a:r>
          </a:p>
        </p:txBody>
      </p:sp>
      <p:sp>
        <p:nvSpPr>
          <p:cNvPr id="3" name="Zástupný obsah 2">
            <a:extLst>
              <a:ext uri="{FF2B5EF4-FFF2-40B4-BE49-F238E27FC236}">
                <a16:creationId xmlns:a16="http://schemas.microsoft.com/office/drawing/2014/main" id="{B8ED1A40-B902-47D8-8B96-BC1D6806B2E5}"/>
              </a:ext>
            </a:extLst>
          </p:cNvPr>
          <p:cNvSpPr>
            <a:spLocks noGrp="1"/>
          </p:cNvSpPr>
          <p:nvPr>
            <p:ph idx="1"/>
          </p:nvPr>
        </p:nvSpPr>
        <p:spPr/>
        <p:txBody>
          <a:bodyPr>
            <a:normAutofit/>
          </a:bodyPr>
          <a:lstStyle/>
          <a:p>
            <a:r>
              <a:rPr lang="cs-CZ" dirty="0"/>
              <a:t>Byrokracie u nás vždy byla (původ v Rakousku-Uhersku), ale v posledních letech narůstá do obludných rozměrů.</a:t>
            </a:r>
          </a:p>
          <a:p>
            <a:r>
              <a:rPr lang="cs-CZ" dirty="0"/>
              <a:t>Vymyká se jakékoliv kontrole.</a:t>
            </a:r>
          </a:p>
          <a:p>
            <a:r>
              <a:rPr lang="cs-CZ" dirty="0"/>
              <a:t>Správní řád a služební zákon neplní své stabilizační role.</a:t>
            </a:r>
          </a:p>
          <a:p>
            <a:r>
              <a:rPr lang="cs-CZ" dirty="0"/>
              <a:t>Ústava, zákony, vyhlášky jsou využívány pouze jako bič na občany a firmy. Stát se z dodržování zákonů umně „vyvlíká“.</a:t>
            </a:r>
          </a:p>
          <a:p>
            <a:r>
              <a:rPr lang="cs-CZ" dirty="0"/>
              <a:t>Dovolání práva je velmi problematické.</a:t>
            </a:r>
          </a:p>
        </p:txBody>
      </p:sp>
      <p:sp>
        <p:nvSpPr>
          <p:cNvPr id="4" name="Zástupný symbol pro datum 3">
            <a:extLst>
              <a:ext uri="{FF2B5EF4-FFF2-40B4-BE49-F238E27FC236}">
                <a16:creationId xmlns:a16="http://schemas.microsoft.com/office/drawing/2014/main" id="{211AF636-B084-497B-B267-5075B656258F}"/>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74E34CFF-7015-4514-B778-21F0C39D9F8D}"/>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398699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4EBE05-C5A1-42FC-905F-81DCBF088672}"/>
              </a:ext>
            </a:extLst>
          </p:cNvPr>
          <p:cNvSpPr>
            <a:spLocks noGrp="1"/>
          </p:cNvSpPr>
          <p:nvPr>
            <p:ph type="title"/>
          </p:nvPr>
        </p:nvSpPr>
        <p:spPr/>
        <p:txBody>
          <a:bodyPr/>
          <a:lstStyle/>
          <a:p>
            <a:r>
              <a:rPr lang="cs-CZ" dirty="0"/>
              <a:t>Selhání médií</a:t>
            </a:r>
          </a:p>
        </p:txBody>
      </p:sp>
      <p:sp>
        <p:nvSpPr>
          <p:cNvPr id="3" name="Zástupný obsah 2">
            <a:extLst>
              <a:ext uri="{FF2B5EF4-FFF2-40B4-BE49-F238E27FC236}">
                <a16:creationId xmlns:a16="http://schemas.microsoft.com/office/drawing/2014/main" id="{B8ED1A40-B902-47D8-8B96-BC1D6806B2E5}"/>
              </a:ext>
            </a:extLst>
          </p:cNvPr>
          <p:cNvSpPr>
            <a:spLocks noGrp="1"/>
          </p:cNvSpPr>
          <p:nvPr>
            <p:ph idx="1"/>
          </p:nvPr>
        </p:nvSpPr>
        <p:spPr/>
        <p:txBody>
          <a:bodyPr>
            <a:normAutofit/>
          </a:bodyPr>
          <a:lstStyle/>
          <a:p>
            <a:r>
              <a:rPr lang="cs-CZ" dirty="0"/>
              <a:t>Chybí objektivní zpravodajství. (I u veřejnoprávních médií.)</a:t>
            </a:r>
          </a:p>
          <a:p>
            <a:r>
              <a:rPr lang="cs-CZ" dirty="0"/>
              <a:t>Převládají ideologicky podbarvené informace dle zájmů vlastníka média. </a:t>
            </a:r>
          </a:p>
          <a:p>
            <a:r>
              <a:rPr lang="cs-CZ" dirty="0"/>
              <a:t>Investigativní práce novinářů je málo a často je velmi povrchní.</a:t>
            </a:r>
          </a:p>
          <a:p>
            <a:r>
              <a:rPr lang="cs-CZ" dirty="0"/>
              <a:t>Sociální sítě (Facebook, Twitter) využívají cenzurní mechanismy.</a:t>
            </a:r>
          </a:p>
          <a:p>
            <a:endParaRPr lang="cs-CZ" dirty="0"/>
          </a:p>
        </p:txBody>
      </p:sp>
      <p:sp>
        <p:nvSpPr>
          <p:cNvPr id="4" name="Zástupný symbol pro datum 3">
            <a:extLst>
              <a:ext uri="{FF2B5EF4-FFF2-40B4-BE49-F238E27FC236}">
                <a16:creationId xmlns:a16="http://schemas.microsoft.com/office/drawing/2014/main" id="{211AF636-B084-497B-B267-5075B656258F}"/>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74E34CFF-7015-4514-B778-21F0C39D9F8D}"/>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4201251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4EBE05-C5A1-42FC-905F-81DCBF088672}"/>
              </a:ext>
            </a:extLst>
          </p:cNvPr>
          <p:cNvSpPr>
            <a:spLocks noGrp="1"/>
          </p:cNvSpPr>
          <p:nvPr>
            <p:ph type="title"/>
          </p:nvPr>
        </p:nvSpPr>
        <p:spPr/>
        <p:txBody>
          <a:bodyPr/>
          <a:lstStyle/>
          <a:p>
            <a:r>
              <a:rPr lang="cs-CZ" dirty="0"/>
              <a:t>Důsledky selhávání státu</a:t>
            </a:r>
          </a:p>
        </p:txBody>
      </p:sp>
      <p:sp>
        <p:nvSpPr>
          <p:cNvPr id="3" name="Zástupný obsah 2">
            <a:extLst>
              <a:ext uri="{FF2B5EF4-FFF2-40B4-BE49-F238E27FC236}">
                <a16:creationId xmlns:a16="http://schemas.microsoft.com/office/drawing/2014/main" id="{B8ED1A40-B902-47D8-8B96-BC1D6806B2E5}"/>
              </a:ext>
            </a:extLst>
          </p:cNvPr>
          <p:cNvSpPr>
            <a:spLocks noGrp="1"/>
          </p:cNvSpPr>
          <p:nvPr>
            <p:ph idx="1"/>
          </p:nvPr>
        </p:nvSpPr>
        <p:spPr/>
        <p:txBody>
          <a:bodyPr>
            <a:normAutofit/>
          </a:bodyPr>
          <a:lstStyle/>
          <a:p>
            <a:r>
              <a:rPr lang="cs-CZ" dirty="0"/>
              <a:t>Je plýtváno lidským kapitálem.</a:t>
            </a:r>
          </a:p>
          <a:p>
            <a:r>
              <a:rPr lang="cs-CZ" dirty="0"/>
              <a:t>Jsou dušeny občanské iniciativy a podnikatelský duch.</a:t>
            </a:r>
          </a:p>
          <a:p>
            <a:r>
              <a:rPr lang="cs-CZ" dirty="0"/>
              <a:t>Dochází k mrhání veřejných zdrojů na neefektivní činnosti.</a:t>
            </a:r>
          </a:p>
          <a:p>
            <a:endParaRPr lang="cs-CZ" dirty="0"/>
          </a:p>
          <a:p>
            <a:r>
              <a:rPr lang="cs-CZ" sz="2000" dirty="0"/>
              <a:t>Dochází k osobním křivdám.</a:t>
            </a:r>
          </a:p>
          <a:p>
            <a:endParaRPr lang="cs-CZ" dirty="0"/>
          </a:p>
        </p:txBody>
      </p:sp>
      <p:sp>
        <p:nvSpPr>
          <p:cNvPr id="4" name="Zástupný symbol pro datum 3">
            <a:extLst>
              <a:ext uri="{FF2B5EF4-FFF2-40B4-BE49-F238E27FC236}">
                <a16:creationId xmlns:a16="http://schemas.microsoft.com/office/drawing/2014/main" id="{211AF636-B084-497B-B267-5075B656258F}"/>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74E34CFF-7015-4514-B778-21F0C39D9F8D}"/>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1536348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912E80-5B48-4B74-9E37-5D992E930289}"/>
              </a:ext>
            </a:extLst>
          </p:cNvPr>
          <p:cNvSpPr>
            <a:spLocks noGrp="1"/>
          </p:cNvSpPr>
          <p:nvPr>
            <p:ph type="title"/>
          </p:nvPr>
        </p:nvSpPr>
        <p:spPr/>
        <p:txBody>
          <a:bodyPr/>
          <a:lstStyle/>
          <a:p>
            <a:r>
              <a:rPr lang="cs-CZ" dirty="0"/>
              <a:t>Co s tím?</a:t>
            </a:r>
          </a:p>
        </p:txBody>
      </p:sp>
      <p:sp>
        <p:nvSpPr>
          <p:cNvPr id="3" name="Zástupný obsah 2">
            <a:extLst>
              <a:ext uri="{FF2B5EF4-FFF2-40B4-BE49-F238E27FC236}">
                <a16:creationId xmlns:a16="http://schemas.microsoft.com/office/drawing/2014/main" id="{31FEC0AA-3188-45EA-9D02-E4A7A52618C5}"/>
              </a:ext>
            </a:extLst>
          </p:cNvPr>
          <p:cNvSpPr>
            <a:spLocks noGrp="1"/>
          </p:cNvSpPr>
          <p:nvPr>
            <p:ph idx="1"/>
          </p:nvPr>
        </p:nvSpPr>
        <p:spPr/>
        <p:txBody>
          <a:bodyPr>
            <a:normAutofit/>
          </a:bodyPr>
          <a:lstStyle/>
          <a:p>
            <a:r>
              <a:rPr lang="cs-CZ" dirty="0"/>
              <a:t>Ryba smrdí od hlavy.</a:t>
            </a:r>
          </a:p>
          <a:p>
            <a:r>
              <a:rPr lang="cs-CZ" dirty="0"/>
              <a:t>Výchova občanské společnosti.</a:t>
            </a:r>
          </a:p>
          <a:p>
            <a:pPr lvl="1"/>
            <a:r>
              <a:rPr lang="cs-CZ" dirty="0"/>
              <a:t>Cca třetina občanů stále věří populistickým heslům a dokola opakovaným lžím </a:t>
            </a:r>
            <a:br>
              <a:rPr lang="cs-CZ" dirty="0"/>
            </a:br>
            <a:r>
              <a:rPr lang="cs-CZ" dirty="0"/>
              <a:t>z nejvyšších míst.</a:t>
            </a:r>
          </a:p>
          <a:p>
            <a:r>
              <a:rPr lang="cs-CZ" dirty="0"/>
              <a:t>Nalezení politiků, napříč politickými stranami, kterým není stávající stav lhostejný.</a:t>
            </a:r>
          </a:p>
          <a:p>
            <a:r>
              <a:rPr lang="cs-CZ" dirty="0"/>
              <a:t>Akce občanské neposlušnosti?</a:t>
            </a:r>
          </a:p>
          <a:p>
            <a:r>
              <a:rPr lang="cs-CZ" dirty="0"/>
              <a:t>Kde vzít na akce peníze? Ten, kdo chce ovládat, nedá prostředky těm, kteří bojují proti nadvládě.</a:t>
            </a:r>
          </a:p>
          <a:p>
            <a:pPr lvl="1"/>
            <a:r>
              <a:rPr lang="cs-CZ" dirty="0"/>
              <a:t>Zahraniční fondy, nadace a nadační fondy</a:t>
            </a:r>
          </a:p>
          <a:p>
            <a:pPr lvl="1"/>
            <a:r>
              <a:rPr lang="cs-CZ" b="1" dirty="0" err="1"/>
              <a:t>Crowdfinancing</a:t>
            </a:r>
            <a:endParaRPr lang="cs-CZ" b="1" dirty="0"/>
          </a:p>
        </p:txBody>
      </p:sp>
      <p:sp>
        <p:nvSpPr>
          <p:cNvPr id="4" name="Zástupný symbol pro datum 3">
            <a:extLst>
              <a:ext uri="{FF2B5EF4-FFF2-40B4-BE49-F238E27FC236}">
                <a16:creationId xmlns:a16="http://schemas.microsoft.com/office/drawing/2014/main" id="{8B432FF2-8958-489B-9F8C-E6BEE1DAD251}"/>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946BB2CC-3723-40EB-B6CA-6C0B7B0832ED}"/>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1234455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7E7C7F-BE3F-48C9-85DD-E90AED0EB92E}"/>
              </a:ext>
            </a:extLst>
          </p:cNvPr>
          <p:cNvSpPr>
            <a:spLocks noGrp="1"/>
          </p:cNvSpPr>
          <p:nvPr>
            <p:ph type="title"/>
          </p:nvPr>
        </p:nvSpPr>
        <p:spPr/>
        <p:txBody>
          <a:bodyPr/>
          <a:lstStyle/>
          <a:p>
            <a:r>
              <a:rPr lang="cs-CZ" dirty="0"/>
              <a:t>Od proklamací k činům</a:t>
            </a:r>
          </a:p>
        </p:txBody>
      </p:sp>
      <p:sp>
        <p:nvSpPr>
          <p:cNvPr id="3" name="Zástupný obsah 2">
            <a:extLst>
              <a:ext uri="{FF2B5EF4-FFF2-40B4-BE49-F238E27FC236}">
                <a16:creationId xmlns:a16="http://schemas.microsoft.com/office/drawing/2014/main" id="{7E123487-8C0E-4AAD-94B0-D934423B37C4}"/>
              </a:ext>
            </a:extLst>
          </p:cNvPr>
          <p:cNvSpPr>
            <a:spLocks noGrp="1"/>
          </p:cNvSpPr>
          <p:nvPr>
            <p:ph idx="1"/>
          </p:nvPr>
        </p:nvSpPr>
        <p:spPr/>
        <p:txBody>
          <a:bodyPr>
            <a:normAutofit/>
          </a:bodyPr>
          <a:lstStyle/>
          <a:p>
            <a:r>
              <a:rPr lang="cs-CZ" sz="4000" dirty="0"/>
              <a:t>Chce stávající vláda zajistit dobrou státní správu?</a:t>
            </a:r>
          </a:p>
          <a:p>
            <a:pPr lvl="1"/>
            <a:r>
              <a:rPr lang="cs-CZ" sz="1800" dirty="0"/>
              <a:t>Jestli ano a nejsou proklamace politiků jen prázdná sláma, musí zpětnou vazbu z této konference vítat a doporučeními účastníků se musí vážně zabývat.</a:t>
            </a:r>
          </a:p>
          <a:p>
            <a:pPr lvl="1"/>
            <a:r>
              <a:rPr lang="cs-CZ" sz="1800" dirty="0"/>
              <a:t>Ovšem ne ve stylu ostrakizace a likvidace vystupujících, ale s cílem, aby stejní lidé příští rok vystoupili se zcela jinými zkušenostmi.</a:t>
            </a:r>
          </a:p>
          <a:p>
            <a:pPr lvl="1"/>
            <a:r>
              <a:rPr lang="cs-CZ" sz="1800" dirty="0"/>
              <a:t>Legislativa se za rok nezmění, ale přístup úřadů se může změnit velmi rychle.</a:t>
            </a:r>
          </a:p>
        </p:txBody>
      </p:sp>
      <p:sp>
        <p:nvSpPr>
          <p:cNvPr id="4" name="Zástupný symbol pro datum 3">
            <a:extLst>
              <a:ext uri="{FF2B5EF4-FFF2-40B4-BE49-F238E27FC236}">
                <a16:creationId xmlns:a16="http://schemas.microsoft.com/office/drawing/2014/main" id="{FF7A82B0-1B4E-45D7-9599-53EB635EE9E7}"/>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77004C06-B16C-4F55-8DF9-D4B53AB46A19}"/>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3499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65FF2D-3103-45C2-9D7A-9C4DD70C1420}"/>
              </a:ext>
            </a:extLst>
          </p:cNvPr>
          <p:cNvSpPr>
            <a:spLocks noGrp="1"/>
          </p:cNvSpPr>
          <p:nvPr>
            <p:ph type="title"/>
          </p:nvPr>
        </p:nvSpPr>
        <p:spPr/>
        <p:txBody>
          <a:bodyPr/>
          <a:lstStyle/>
          <a:p>
            <a:r>
              <a:rPr lang="cs-CZ" dirty="0"/>
              <a:t>Použitá literatura</a:t>
            </a:r>
          </a:p>
        </p:txBody>
      </p:sp>
      <p:sp>
        <p:nvSpPr>
          <p:cNvPr id="3" name="Zástupný obsah 2">
            <a:extLst>
              <a:ext uri="{FF2B5EF4-FFF2-40B4-BE49-F238E27FC236}">
                <a16:creationId xmlns:a16="http://schemas.microsoft.com/office/drawing/2014/main" id="{253D0C2E-8E1B-4D23-A394-9E8EDFB8BDEC}"/>
              </a:ext>
            </a:extLst>
          </p:cNvPr>
          <p:cNvSpPr>
            <a:spLocks noGrp="1"/>
          </p:cNvSpPr>
          <p:nvPr>
            <p:ph idx="1"/>
          </p:nvPr>
        </p:nvSpPr>
        <p:spPr/>
        <p:txBody>
          <a:bodyPr/>
          <a:lstStyle/>
          <a:p>
            <a:r>
              <a:rPr lang="cs-CZ" dirty="0"/>
              <a:t>Hendrych, D. (2007) Správní věda. Teorie veřejné správy. ASPI.</a:t>
            </a:r>
          </a:p>
          <a:p>
            <a:r>
              <a:rPr lang="cs-CZ" dirty="0" err="1"/>
              <a:t>Holländer</a:t>
            </a:r>
            <a:r>
              <a:rPr lang="cs-CZ" dirty="0"/>
              <a:t>, P. (2013). Soumrak moderního státu. Právník. 1/2013. s. 1–28.</a:t>
            </a:r>
          </a:p>
          <a:p>
            <a:r>
              <a:rPr lang="en-US" dirty="0" err="1"/>
              <a:t>Rotberg</a:t>
            </a:r>
            <a:r>
              <a:rPr lang="en-US" dirty="0"/>
              <a:t>, Robert I. (ed., 2003): State Failure and State Weakness in a Time of Terror. Cambridge, MA: World Peace Foundation, 2003</a:t>
            </a:r>
            <a:endParaRPr lang="cs-CZ" dirty="0"/>
          </a:p>
          <a:p>
            <a:r>
              <a:rPr lang="cs-CZ" dirty="0"/>
              <a:t>Šmíd, T., &amp; </a:t>
            </a:r>
            <a:r>
              <a:rPr lang="cs-CZ" dirty="0" err="1"/>
              <a:t>Vaďura</a:t>
            </a:r>
            <a:r>
              <a:rPr lang="cs-CZ" dirty="0"/>
              <a:t>, V. (2009). Teoretické vymezení a konceptualizace fenoménu slabých a selhávajících států. </a:t>
            </a:r>
            <a:r>
              <a:rPr lang="cs-CZ" i="1" dirty="0"/>
              <a:t>Czech </a:t>
            </a:r>
            <a:r>
              <a:rPr lang="cs-CZ" i="1" dirty="0" err="1"/>
              <a:t>Journal</a:t>
            </a:r>
            <a:r>
              <a:rPr lang="cs-CZ" i="1" dirty="0"/>
              <a:t> </a:t>
            </a:r>
            <a:r>
              <a:rPr lang="cs-CZ" i="1" dirty="0" err="1"/>
              <a:t>of</a:t>
            </a:r>
            <a:r>
              <a:rPr lang="cs-CZ" i="1" dirty="0"/>
              <a:t> International Relations</a:t>
            </a:r>
            <a:r>
              <a:rPr lang="cs-CZ" dirty="0"/>
              <a:t>, </a:t>
            </a:r>
            <a:r>
              <a:rPr lang="cs-CZ" i="1" dirty="0"/>
              <a:t>44</a:t>
            </a:r>
            <a:r>
              <a:rPr lang="cs-CZ" dirty="0"/>
              <a:t>(2), 44-64.</a:t>
            </a:r>
          </a:p>
          <a:p>
            <a:r>
              <a:rPr lang="cs-CZ" dirty="0"/>
              <a:t>WEBER, M. Politik </a:t>
            </a:r>
            <a:r>
              <a:rPr lang="cs-CZ" dirty="0" err="1"/>
              <a:t>als</a:t>
            </a:r>
            <a:r>
              <a:rPr lang="cs-CZ" dirty="0"/>
              <a:t> </a:t>
            </a:r>
            <a:r>
              <a:rPr lang="cs-CZ" dirty="0" err="1"/>
              <a:t>Beruf</a:t>
            </a:r>
            <a:r>
              <a:rPr lang="cs-CZ" dirty="0"/>
              <a:t>. Cit. dle českého překladu: Metodologie, sociologie, politika. Praha 1998.</a:t>
            </a:r>
          </a:p>
        </p:txBody>
      </p:sp>
      <p:sp>
        <p:nvSpPr>
          <p:cNvPr id="4" name="Zástupný symbol pro datum 3">
            <a:extLst>
              <a:ext uri="{FF2B5EF4-FFF2-40B4-BE49-F238E27FC236}">
                <a16:creationId xmlns:a16="http://schemas.microsoft.com/office/drawing/2014/main" id="{8F2A13A3-3A59-430B-81EE-7ABE4E4D3592}"/>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09D2F112-9CC0-49EC-9447-3BC0D74AF2BE}"/>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3356596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138D3F-B58F-4A82-845D-BA8E07F4CC82}"/>
              </a:ext>
            </a:extLst>
          </p:cNvPr>
          <p:cNvSpPr>
            <a:spLocks noGrp="1"/>
          </p:cNvSpPr>
          <p:nvPr>
            <p:ph type="title"/>
          </p:nvPr>
        </p:nvSpPr>
        <p:spPr/>
        <p:txBody>
          <a:bodyPr/>
          <a:lstStyle/>
          <a:p>
            <a:r>
              <a:rPr lang="cs-CZ" dirty="0"/>
              <a:t>Poděkování</a:t>
            </a:r>
          </a:p>
        </p:txBody>
      </p:sp>
      <p:sp>
        <p:nvSpPr>
          <p:cNvPr id="3" name="Zástupný obsah 2">
            <a:extLst>
              <a:ext uri="{FF2B5EF4-FFF2-40B4-BE49-F238E27FC236}">
                <a16:creationId xmlns:a16="http://schemas.microsoft.com/office/drawing/2014/main" id="{FDF3E066-63B5-448C-AC33-9A5340A912C7}"/>
              </a:ext>
            </a:extLst>
          </p:cNvPr>
          <p:cNvSpPr>
            <a:spLocks noGrp="1"/>
          </p:cNvSpPr>
          <p:nvPr>
            <p:ph idx="1"/>
          </p:nvPr>
        </p:nvSpPr>
        <p:spPr/>
        <p:txBody>
          <a:bodyPr>
            <a:normAutofit/>
          </a:bodyPr>
          <a:lstStyle/>
          <a:p>
            <a:r>
              <a:rPr lang="cs-CZ" sz="3200" dirty="0"/>
              <a:t>Děkuji neziskovým organizacím a sociálním podnikům za svolení k veřejné prezentaci jejich konkrétních problémů</a:t>
            </a:r>
            <a:r>
              <a:rPr lang="cs-CZ" sz="3200"/>
              <a:t>, se kterými </a:t>
            </a:r>
            <a:r>
              <a:rPr lang="cs-CZ" sz="3200" dirty="0"/>
              <a:t>se potýkají.</a:t>
            </a:r>
          </a:p>
        </p:txBody>
      </p:sp>
      <p:sp>
        <p:nvSpPr>
          <p:cNvPr id="4" name="Zástupný symbol pro datum 3">
            <a:extLst>
              <a:ext uri="{FF2B5EF4-FFF2-40B4-BE49-F238E27FC236}">
                <a16:creationId xmlns:a16="http://schemas.microsoft.com/office/drawing/2014/main" id="{A58BEEE6-743D-4AFB-A0BA-0E32EDC20CE1}"/>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C257E6AC-0384-441C-B4EC-CE6B8957E8D6}"/>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1935922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DACBBFA7-52BF-498F-A9BD-BBD83471CCC4}"/>
              </a:ext>
            </a:extLst>
          </p:cNvPr>
          <p:cNvSpPr>
            <a:spLocks noGrp="1"/>
          </p:cNvSpPr>
          <p:nvPr>
            <p:ph type="title"/>
          </p:nvPr>
        </p:nvSpPr>
        <p:spPr/>
        <p:txBody>
          <a:bodyPr>
            <a:normAutofit/>
          </a:bodyPr>
          <a:lstStyle/>
          <a:p>
            <a:r>
              <a:rPr lang="cs-CZ" sz="2700" dirty="0"/>
              <a:t>Socialismus je pokus nahradit „anarchii trhu“ a dosáhnout větší rovnosti pomocí společenského plánování. Toto by však vedlo k nesmírnému nárůstu byrokracie moci, jehož následkem by byla nesvoboda a ekonomická stagnace.</a:t>
            </a:r>
            <a:br>
              <a:rPr lang="cs-CZ" sz="2700" dirty="0"/>
            </a:br>
            <a:br>
              <a:rPr lang="cs-CZ" sz="900" dirty="0"/>
            </a:br>
            <a:r>
              <a:rPr lang="cs-CZ" sz="2000" i="1" dirty="0"/>
              <a:t>Zdroj: https://citaty.net/autori/max-weber/</a:t>
            </a:r>
            <a:endParaRPr lang="cs-CZ" sz="2700" i="1" dirty="0"/>
          </a:p>
        </p:txBody>
      </p:sp>
      <p:sp>
        <p:nvSpPr>
          <p:cNvPr id="8" name="Zástupný text 7">
            <a:extLst>
              <a:ext uri="{FF2B5EF4-FFF2-40B4-BE49-F238E27FC236}">
                <a16:creationId xmlns:a16="http://schemas.microsoft.com/office/drawing/2014/main" id="{E45CF29A-D17F-4C82-BCBD-EA7A8D6B9C1C}"/>
              </a:ext>
            </a:extLst>
          </p:cNvPr>
          <p:cNvSpPr>
            <a:spLocks noGrp="1"/>
          </p:cNvSpPr>
          <p:nvPr>
            <p:ph type="body" sz="quarter" idx="13"/>
          </p:nvPr>
        </p:nvSpPr>
        <p:spPr/>
        <p:txBody>
          <a:bodyPr/>
          <a:lstStyle/>
          <a:p>
            <a:r>
              <a:rPr lang="cs-CZ" dirty="0"/>
              <a:t>Vít Skála, Český svaz vědeckotechnických společnosti</a:t>
            </a:r>
          </a:p>
        </p:txBody>
      </p:sp>
      <p:sp>
        <p:nvSpPr>
          <p:cNvPr id="7" name="Zástupný text 6">
            <a:extLst>
              <a:ext uri="{FF2B5EF4-FFF2-40B4-BE49-F238E27FC236}">
                <a16:creationId xmlns:a16="http://schemas.microsoft.com/office/drawing/2014/main" id="{593FD662-1A6B-4AAA-B2BE-33AA0A4710B9}"/>
              </a:ext>
            </a:extLst>
          </p:cNvPr>
          <p:cNvSpPr>
            <a:spLocks noGrp="1"/>
          </p:cNvSpPr>
          <p:nvPr>
            <p:ph type="body" idx="1"/>
          </p:nvPr>
        </p:nvSpPr>
        <p:spPr/>
        <p:txBody>
          <a:bodyPr/>
          <a:lstStyle/>
          <a:p>
            <a:r>
              <a:rPr lang="cs-CZ" dirty="0"/>
              <a:t>Web: </a:t>
            </a:r>
            <a:r>
              <a:rPr lang="cs-CZ" dirty="0">
                <a:hlinkClick r:id="rId2"/>
              </a:rPr>
              <a:t>www.csvts.cz</a:t>
            </a:r>
            <a:r>
              <a:rPr lang="cs-CZ" dirty="0"/>
              <a:t> </a:t>
            </a:r>
          </a:p>
          <a:p>
            <a:r>
              <a:rPr lang="cs-CZ" dirty="0"/>
              <a:t>Tel.: 603 584 550</a:t>
            </a:r>
          </a:p>
          <a:p>
            <a:r>
              <a:rPr lang="cs-CZ" dirty="0"/>
              <a:t>E-mail: </a:t>
            </a:r>
            <a:r>
              <a:rPr lang="cs-CZ" dirty="0">
                <a:hlinkClick r:id="rId3"/>
              </a:rPr>
              <a:t>skala@ptl.cz</a:t>
            </a:r>
            <a:r>
              <a:rPr lang="cs-CZ" dirty="0"/>
              <a:t> </a:t>
            </a:r>
          </a:p>
        </p:txBody>
      </p:sp>
      <p:sp>
        <p:nvSpPr>
          <p:cNvPr id="4" name="Zástupný symbol pro datum 3">
            <a:extLst>
              <a:ext uri="{FF2B5EF4-FFF2-40B4-BE49-F238E27FC236}">
                <a16:creationId xmlns:a16="http://schemas.microsoft.com/office/drawing/2014/main" id="{4B6256DC-27BD-4488-A1B6-1032CD6804DB}"/>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64FC3ECC-D8E5-459D-9CE3-6E5E7E1C355C}"/>
              </a:ext>
            </a:extLst>
          </p:cNvPr>
          <p:cNvSpPr>
            <a:spLocks noGrp="1"/>
          </p:cNvSpPr>
          <p:nvPr>
            <p:ph type="ftr" sz="quarter" idx="11"/>
          </p:nvPr>
        </p:nvSpPr>
        <p:spPr/>
        <p:txBody>
          <a:bodyPr/>
          <a:lstStyle/>
          <a:p>
            <a:r>
              <a:rPr lang="en-US"/>
              <a:t>11. Všeoborová konference ANNO ČR. Praha.</a:t>
            </a:r>
            <a:endParaRPr lang="en-US" dirty="0"/>
          </a:p>
        </p:txBody>
      </p:sp>
      <p:pic>
        <p:nvPicPr>
          <p:cNvPr id="10" name="Obrázek 9" descr="Obsah obrázku podepsat, kreslení&#10;&#10;Popis byl vytvořen automaticky">
            <a:extLst>
              <a:ext uri="{FF2B5EF4-FFF2-40B4-BE49-F238E27FC236}">
                <a16:creationId xmlns:a16="http://schemas.microsoft.com/office/drawing/2014/main" id="{AAD719DA-5C4E-45CA-95E9-3BDDFA8D25D3}"/>
              </a:ext>
            </a:extLst>
          </p:cNvPr>
          <p:cNvPicPr>
            <a:picLocks noChangeAspect="1"/>
          </p:cNvPicPr>
          <p:nvPr/>
        </p:nvPicPr>
        <p:blipFill>
          <a:blip r:embed="rId4"/>
          <a:stretch>
            <a:fillRect/>
          </a:stretch>
        </p:blipFill>
        <p:spPr>
          <a:xfrm>
            <a:off x="4975666" y="4647290"/>
            <a:ext cx="1918448" cy="1394072"/>
          </a:xfrm>
          <a:prstGeom prst="rect">
            <a:avLst/>
          </a:prstGeom>
        </p:spPr>
      </p:pic>
    </p:spTree>
    <p:extLst>
      <p:ext uri="{BB962C8B-B14F-4D97-AF65-F5344CB8AC3E}">
        <p14:creationId xmlns:p14="http://schemas.microsoft.com/office/powerpoint/2010/main" val="2763708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E7A68C-B694-4724-8581-09C4F8BBA9F7}"/>
              </a:ext>
            </a:extLst>
          </p:cNvPr>
          <p:cNvSpPr>
            <a:spLocks noGrp="1"/>
          </p:cNvSpPr>
          <p:nvPr>
            <p:ph type="title"/>
          </p:nvPr>
        </p:nvSpPr>
        <p:spPr/>
        <p:txBody>
          <a:bodyPr/>
          <a:lstStyle/>
          <a:p>
            <a:r>
              <a:rPr lang="cs-CZ" dirty="0"/>
              <a:t>A nebo jinak</a:t>
            </a:r>
          </a:p>
        </p:txBody>
      </p:sp>
      <p:sp>
        <p:nvSpPr>
          <p:cNvPr id="3" name="Zástupný obsah 2">
            <a:extLst>
              <a:ext uri="{FF2B5EF4-FFF2-40B4-BE49-F238E27FC236}">
                <a16:creationId xmlns:a16="http://schemas.microsoft.com/office/drawing/2014/main" id="{DAA120E2-4293-4FB3-9797-258F67E0E6C6}"/>
              </a:ext>
            </a:extLst>
          </p:cNvPr>
          <p:cNvSpPr>
            <a:spLocks noGrp="1"/>
          </p:cNvSpPr>
          <p:nvPr>
            <p:ph idx="1"/>
          </p:nvPr>
        </p:nvSpPr>
        <p:spPr/>
        <p:txBody>
          <a:bodyPr>
            <a:normAutofit/>
          </a:bodyPr>
          <a:lstStyle/>
          <a:p>
            <a:r>
              <a:rPr lang="cs-CZ" sz="3600" dirty="0"/>
              <a:t>„Stát je ta lidská pospolitost, která si na určitém území – neboť území patří k jeho znakům – (s úspěchem) nárokuje monopol legitimní fyzické moci.“ </a:t>
            </a:r>
            <a:r>
              <a:rPr lang="cs-CZ" sz="3600" i="1" dirty="0"/>
              <a:t>(Weber 1998, s. 247)</a:t>
            </a:r>
          </a:p>
        </p:txBody>
      </p:sp>
      <p:sp>
        <p:nvSpPr>
          <p:cNvPr id="4" name="Zástupný symbol pro datum 3">
            <a:extLst>
              <a:ext uri="{FF2B5EF4-FFF2-40B4-BE49-F238E27FC236}">
                <a16:creationId xmlns:a16="http://schemas.microsoft.com/office/drawing/2014/main" id="{74E55BB4-C247-4F8E-A835-B708DE42D8E3}"/>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A272C69F-EFF8-4944-BA1B-4D6450858FDA}"/>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2901176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CE7BC3-A3A7-49BE-BEE1-FA840A206C80}"/>
              </a:ext>
            </a:extLst>
          </p:cNvPr>
          <p:cNvSpPr>
            <a:spLocks noGrp="1"/>
          </p:cNvSpPr>
          <p:nvPr>
            <p:ph type="title"/>
          </p:nvPr>
        </p:nvSpPr>
        <p:spPr/>
        <p:txBody>
          <a:bodyPr/>
          <a:lstStyle/>
          <a:p>
            <a:r>
              <a:rPr lang="cs-CZ" dirty="0"/>
              <a:t>Funkce státu</a:t>
            </a:r>
          </a:p>
        </p:txBody>
      </p:sp>
      <p:sp>
        <p:nvSpPr>
          <p:cNvPr id="4" name="Zástupný text 3">
            <a:extLst>
              <a:ext uri="{FF2B5EF4-FFF2-40B4-BE49-F238E27FC236}">
                <a16:creationId xmlns:a16="http://schemas.microsoft.com/office/drawing/2014/main" id="{F4B64278-E75E-43FD-AECE-CE69E7DA62CF}"/>
              </a:ext>
            </a:extLst>
          </p:cNvPr>
          <p:cNvSpPr>
            <a:spLocks noGrp="1"/>
          </p:cNvSpPr>
          <p:nvPr>
            <p:ph type="body" idx="1"/>
          </p:nvPr>
        </p:nvSpPr>
        <p:spPr/>
        <p:txBody>
          <a:bodyPr/>
          <a:lstStyle/>
          <a:p>
            <a:r>
              <a:rPr lang="cs-CZ" b="1" dirty="0"/>
              <a:t>Vnější</a:t>
            </a:r>
          </a:p>
        </p:txBody>
      </p:sp>
      <p:sp>
        <p:nvSpPr>
          <p:cNvPr id="3" name="Zástupný obsah 2">
            <a:extLst>
              <a:ext uri="{FF2B5EF4-FFF2-40B4-BE49-F238E27FC236}">
                <a16:creationId xmlns:a16="http://schemas.microsoft.com/office/drawing/2014/main" id="{6CA2FA50-5481-44D0-8717-3AE1CC899CE3}"/>
              </a:ext>
            </a:extLst>
          </p:cNvPr>
          <p:cNvSpPr>
            <a:spLocks noGrp="1"/>
          </p:cNvSpPr>
          <p:nvPr>
            <p:ph sz="half" idx="2"/>
          </p:nvPr>
        </p:nvSpPr>
        <p:spPr/>
        <p:txBody>
          <a:bodyPr>
            <a:normAutofit/>
          </a:bodyPr>
          <a:lstStyle/>
          <a:p>
            <a:r>
              <a:rPr lang="cs-CZ" sz="2000" dirty="0"/>
              <a:t>Obranná</a:t>
            </a:r>
          </a:p>
          <a:p>
            <a:r>
              <a:rPr lang="cs-CZ" sz="2000" dirty="0"/>
              <a:t>Zahraniční politika</a:t>
            </a:r>
          </a:p>
          <a:p>
            <a:r>
              <a:rPr lang="cs-CZ" sz="2000" dirty="0"/>
              <a:t>Hospodářská</a:t>
            </a:r>
          </a:p>
        </p:txBody>
      </p:sp>
      <p:sp>
        <p:nvSpPr>
          <p:cNvPr id="5" name="Zástupný text 4">
            <a:extLst>
              <a:ext uri="{FF2B5EF4-FFF2-40B4-BE49-F238E27FC236}">
                <a16:creationId xmlns:a16="http://schemas.microsoft.com/office/drawing/2014/main" id="{1FC0C9D0-11CA-4573-8BF2-C71AAC3A88F4}"/>
              </a:ext>
            </a:extLst>
          </p:cNvPr>
          <p:cNvSpPr>
            <a:spLocks noGrp="1"/>
          </p:cNvSpPr>
          <p:nvPr>
            <p:ph type="body" sz="quarter" idx="3"/>
          </p:nvPr>
        </p:nvSpPr>
        <p:spPr/>
        <p:txBody>
          <a:bodyPr/>
          <a:lstStyle/>
          <a:p>
            <a:r>
              <a:rPr lang="cs-CZ" b="1" dirty="0"/>
              <a:t>Vnitřní</a:t>
            </a:r>
          </a:p>
        </p:txBody>
      </p:sp>
      <p:sp>
        <p:nvSpPr>
          <p:cNvPr id="6" name="Zástupný obsah 5">
            <a:extLst>
              <a:ext uri="{FF2B5EF4-FFF2-40B4-BE49-F238E27FC236}">
                <a16:creationId xmlns:a16="http://schemas.microsoft.com/office/drawing/2014/main" id="{D0ED8371-9B03-44DD-9A48-CB52874D3142}"/>
              </a:ext>
            </a:extLst>
          </p:cNvPr>
          <p:cNvSpPr>
            <a:spLocks noGrp="1"/>
          </p:cNvSpPr>
          <p:nvPr>
            <p:ph sz="quarter" idx="4"/>
          </p:nvPr>
        </p:nvSpPr>
        <p:spPr/>
        <p:txBody>
          <a:bodyPr>
            <a:normAutofit/>
          </a:bodyPr>
          <a:lstStyle/>
          <a:p>
            <a:r>
              <a:rPr lang="cs-CZ" sz="2000" dirty="0"/>
              <a:t>Bezpečnostní</a:t>
            </a:r>
          </a:p>
          <a:p>
            <a:r>
              <a:rPr lang="cs-CZ" sz="2000" b="1" dirty="0"/>
              <a:t>Sociální</a:t>
            </a:r>
          </a:p>
          <a:p>
            <a:r>
              <a:rPr lang="cs-CZ" sz="2000" dirty="0"/>
              <a:t>Ekonomická</a:t>
            </a:r>
          </a:p>
          <a:p>
            <a:r>
              <a:rPr lang="cs-CZ" sz="2000" b="1" dirty="0"/>
              <a:t>Právní</a:t>
            </a:r>
          </a:p>
          <a:p>
            <a:r>
              <a:rPr lang="cs-CZ" sz="2000" dirty="0"/>
              <a:t>Kulturní</a:t>
            </a:r>
          </a:p>
          <a:p>
            <a:r>
              <a:rPr lang="cs-CZ" sz="2000" dirty="0"/>
              <a:t>Ochrana životního prostředí</a:t>
            </a:r>
          </a:p>
        </p:txBody>
      </p:sp>
      <p:sp>
        <p:nvSpPr>
          <p:cNvPr id="7" name="Zástupný symbol pro datum 6">
            <a:extLst>
              <a:ext uri="{FF2B5EF4-FFF2-40B4-BE49-F238E27FC236}">
                <a16:creationId xmlns:a16="http://schemas.microsoft.com/office/drawing/2014/main" id="{C977AD20-4814-464E-BC62-9BE54B64C74A}"/>
              </a:ext>
            </a:extLst>
          </p:cNvPr>
          <p:cNvSpPr>
            <a:spLocks noGrp="1"/>
          </p:cNvSpPr>
          <p:nvPr>
            <p:ph type="dt" sz="half" idx="10"/>
          </p:nvPr>
        </p:nvSpPr>
        <p:spPr/>
        <p:txBody>
          <a:bodyPr/>
          <a:lstStyle/>
          <a:p>
            <a:r>
              <a:rPr lang="en-US"/>
              <a:t>6. 11. 2019</a:t>
            </a:r>
            <a:endParaRPr lang="en-US" dirty="0"/>
          </a:p>
        </p:txBody>
      </p:sp>
      <p:sp>
        <p:nvSpPr>
          <p:cNvPr id="8" name="Zástupný symbol pro zápatí 7">
            <a:extLst>
              <a:ext uri="{FF2B5EF4-FFF2-40B4-BE49-F238E27FC236}">
                <a16:creationId xmlns:a16="http://schemas.microsoft.com/office/drawing/2014/main" id="{83A464D1-AD62-4D6F-8558-6E787B24B640}"/>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3483078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191E33-131E-462D-895E-87DB51D483C5}"/>
              </a:ext>
            </a:extLst>
          </p:cNvPr>
          <p:cNvSpPr>
            <a:spLocks noGrp="1"/>
          </p:cNvSpPr>
          <p:nvPr>
            <p:ph type="title"/>
          </p:nvPr>
        </p:nvSpPr>
        <p:spPr/>
        <p:txBody>
          <a:bodyPr/>
          <a:lstStyle/>
          <a:p>
            <a:r>
              <a:rPr lang="cs-CZ" dirty="0"/>
              <a:t>Státní správa</a:t>
            </a:r>
          </a:p>
        </p:txBody>
      </p:sp>
      <p:sp>
        <p:nvSpPr>
          <p:cNvPr id="3" name="Zástupný obsah 2">
            <a:extLst>
              <a:ext uri="{FF2B5EF4-FFF2-40B4-BE49-F238E27FC236}">
                <a16:creationId xmlns:a16="http://schemas.microsoft.com/office/drawing/2014/main" id="{F5A84515-0BE8-4515-81FD-C05C50397C97}"/>
              </a:ext>
            </a:extLst>
          </p:cNvPr>
          <p:cNvSpPr>
            <a:spLocks noGrp="1"/>
          </p:cNvSpPr>
          <p:nvPr>
            <p:ph idx="1"/>
          </p:nvPr>
        </p:nvSpPr>
        <p:spPr>
          <a:xfrm>
            <a:off x="677334" y="2160589"/>
            <a:ext cx="8596668" cy="3738187"/>
          </a:xfrm>
        </p:spPr>
        <p:txBody>
          <a:bodyPr>
            <a:normAutofit/>
          </a:bodyPr>
          <a:lstStyle/>
          <a:p>
            <a:r>
              <a:rPr lang="cs-CZ" sz="3200" dirty="0"/>
              <a:t>Stát své funkce plní prostřednictvím státní správy a dalších subjektů (samospráva, NNO, sociální podniky, …) na základě pověření (kontrakt, dotace, příspěvek).</a:t>
            </a:r>
          </a:p>
          <a:p>
            <a:pPr lvl="1"/>
            <a:r>
              <a:rPr lang="cs-CZ" sz="3000" dirty="0"/>
              <a:t>Využití dalších subjektů je zpravidla levnější než státní správa.</a:t>
            </a:r>
          </a:p>
        </p:txBody>
      </p:sp>
      <p:sp>
        <p:nvSpPr>
          <p:cNvPr id="5" name="Zástupný symbol pro datum 4">
            <a:extLst>
              <a:ext uri="{FF2B5EF4-FFF2-40B4-BE49-F238E27FC236}">
                <a16:creationId xmlns:a16="http://schemas.microsoft.com/office/drawing/2014/main" id="{A73F3B11-255E-4C3D-BC56-070A296FDCB0}"/>
              </a:ext>
            </a:extLst>
          </p:cNvPr>
          <p:cNvSpPr>
            <a:spLocks noGrp="1"/>
          </p:cNvSpPr>
          <p:nvPr>
            <p:ph type="dt" sz="half" idx="10"/>
          </p:nvPr>
        </p:nvSpPr>
        <p:spPr/>
        <p:txBody>
          <a:bodyPr/>
          <a:lstStyle/>
          <a:p>
            <a:r>
              <a:rPr lang="en-US"/>
              <a:t>6. 11. 2019</a:t>
            </a:r>
            <a:endParaRPr lang="en-US" dirty="0"/>
          </a:p>
        </p:txBody>
      </p:sp>
      <p:sp>
        <p:nvSpPr>
          <p:cNvPr id="6" name="Zástupný symbol pro zápatí 5">
            <a:extLst>
              <a:ext uri="{FF2B5EF4-FFF2-40B4-BE49-F238E27FC236}">
                <a16:creationId xmlns:a16="http://schemas.microsoft.com/office/drawing/2014/main" id="{9F2EF5FB-3E2F-4249-8CA7-73D52E4E42E5}"/>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400358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191E33-131E-462D-895E-87DB51D483C5}"/>
              </a:ext>
            </a:extLst>
          </p:cNvPr>
          <p:cNvSpPr>
            <a:spLocks noGrp="1"/>
          </p:cNvSpPr>
          <p:nvPr>
            <p:ph type="title"/>
          </p:nvPr>
        </p:nvSpPr>
        <p:spPr/>
        <p:txBody>
          <a:bodyPr/>
          <a:lstStyle/>
          <a:p>
            <a:r>
              <a:rPr lang="cs-CZ" dirty="0"/>
              <a:t>Stát v demokracii</a:t>
            </a:r>
          </a:p>
        </p:txBody>
      </p:sp>
      <p:sp>
        <p:nvSpPr>
          <p:cNvPr id="3" name="Zástupný obsah 2">
            <a:extLst>
              <a:ext uri="{FF2B5EF4-FFF2-40B4-BE49-F238E27FC236}">
                <a16:creationId xmlns:a16="http://schemas.microsoft.com/office/drawing/2014/main" id="{F5A84515-0BE8-4515-81FD-C05C50397C97}"/>
              </a:ext>
            </a:extLst>
          </p:cNvPr>
          <p:cNvSpPr>
            <a:spLocks noGrp="1"/>
          </p:cNvSpPr>
          <p:nvPr>
            <p:ph idx="1"/>
          </p:nvPr>
        </p:nvSpPr>
        <p:spPr>
          <a:xfrm>
            <a:off x="677334" y="2160589"/>
            <a:ext cx="8596668" cy="3738187"/>
          </a:xfrm>
        </p:spPr>
        <p:txBody>
          <a:bodyPr>
            <a:normAutofit/>
          </a:bodyPr>
          <a:lstStyle/>
          <a:p>
            <a:r>
              <a:rPr lang="cs-CZ" sz="3200" dirty="0"/>
              <a:t>Oddělení politiky od procesních úkonů </a:t>
            </a:r>
            <a:br>
              <a:rPr lang="cs-CZ" sz="3200" dirty="0"/>
            </a:br>
            <a:r>
              <a:rPr lang="cs-CZ" sz="3200" dirty="0"/>
              <a:t>je jedním z rysů demokratického státu.</a:t>
            </a:r>
          </a:p>
          <a:p>
            <a:pPr lvl="1"/>
            <a:r>
              <a:rPr lang="cs-CZ" sz="3000" dirty="0"/>
              <a:t>Je to tak u nás??</a:t>
            </a:r>
          </a:p>
        </p:txBody>
      </p:sp>
      <p:sp>
        <p:nvSpPr>
          <p:cNvPr id="5" name="Zástupný symbol pro datum 4">
            <a:extLst>
              <a:ext uri="{FF2B5EF4-FFF2-40B4-BE49-F238E27FC236}">
                <a16:creationId xmlns:a16="http://schemas.microsoft.com/office/drawing/2014/main" id="{A73F3B11-255E-4C3D-BC56-070A296FDCB0}"/>
              </a:ext>
            </a:extLst>
          </p:cNvPr>
          <p:cNvSpPr>
            <a:spLocks noGrp="1"/>
          </p:cNvSpPr>
          <p:nvPr>
            <p:ph type="dt" sz="half" idx="10"/>
          </p:nvPr>
        </p:nvSpPr>
        <p:spPr/>
        <p:txBody>
          <a:bodyPr/>
          <a:lstStyle/>
          <a:p>
            <a:r>
              <a:rPr lang="en-US"/>
              <a:t>6. 11. 2019</a:t>
            </a:r>
            <a:endParaRPr lang="en-US" dirty="0"/>
          </a:p>
        </p:txBody>
      </p:sp>
      <p:sp>
        <p:nvSpPr>
          <p:cNvPr id="6" name="Zástupný symbol pro zápatí 5">
            <a:extLst>
              <a:ext uri="{FF2B5EF4-FFF2-40B4-BE49-F238E27FC236}">
                <a16:creationId xmlns:a16="http://schemas.microsoft.com/office/drawing/2014/main" id="{9F2EF5FB-3E2F-4249-8CA7-73D52E4E42E5}"/>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1140023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CE7BC3-A3A7-49BE-BEE1-FA840A206C80}"/>
              </a:ext>
            </a:extLst>
          </p:cNvPr>
          <p:cNvSpPr>
            <a:spLocks noGrp="1"/>
          </p:cNvSpPr>
          <p:nvPr>
            <p:ph type="title"/>
          </p:nvPr>
        </p:nvSpPr>
        <p:spPr/>
        <p:txBody>
          <a:bodyPr/>
          <a:lstStyle/>
          <a:p>
            <a:r>
              <a:rPr lang="cs-CZ" dirty="0"/>
              <a:t>Jak se projevuje selhání státu?</a:t>
            </a:r>
          </a:p>
        </p:txBody>
      </p:sp>
      <p:sp>
        <p:nvSpPr>
          <p:cNvPr id="3" name="Zástupný obsah 2">
            <a:extLst>
              <a:ext uri="{FF2B5EF4-FFF2-40B4-BE49-F238E27FC236}">
                <a16:creationId xmlns:a16="http://schemas.microsoft.com/office/drawing/2014/main" id="{6CA2FA50-5481-44D0-8717-3AE1CC899CE3}"/>
              </a:ext>
            </a:extLst>
          </p:cNvPr>
          <p:cNvSpPr>
            <a:spLocks noGrp="1"/>
          </p:cNvSpPr>
          <p:nvPr>
            <p:ph idx="1"/>
          </p:nvPr>
        </p:nvSpPr>
        <p:spPr/>
        <p:txBody>
          <a:bodyPr>
            <a:normAutofit/>
          </a:bodyPr>
          <a:lstStyle/>
          <a:p>
            <a:r>
              <a:rPr lang="cs-CZ" dirty="0"/>
              <a:t>„…nebezpečné území s krajně napjatými vztahy mezi obyvateli, na němž ostře soupeří znesvářené ozbrojené skupiny…“ </a:t>
            </a:r>
            <a:r>
              <a:rPr lang="cs-CZ" i="1" dirty="0"/>
              <a:t>(</a:t>
            </a:r>
            <a:r>
              <a:rPr lang="cs-CZ" i="1" dirty="0" err="1"/>
              <a:t>Rotberg</a:t>
            </a:r>
            <a:r>
              <a:rPr lang="cs-CZ" i="1" dirty="0"/>
              <a:t>, 2003, s. 5–6)</a:t>
            </a:r>
          </a:p>
          <a:p>
            <a:r>
              <a:rPr lang="cs-CZ" dirty="0"/>
              <a:t>„Všeobecný ekonomický úpadek, v jehož důsledku dochází k rozpadu infrastruktury a k postupné vaporizaci všech sociálních služeb (školství, zdravotnictví a podobně). Veškeré služby se stávají objektem neformalizované nabídky a poptávky, jejich distribuce je doprovázena velkou mírou korupce, která nakonec může jejich realizaci naprosto znemožnit. Obyvatelstvo je čím dál více odkázáno na místní zdroje obživy a na ilegální ekonomickou činnost, což podporuje sílu organizovaného zločinu.“ </a:t>
            </a:r>
            <a:r>
              <a:rPr lang="cs-CZ" i="1" dirty="0"/>
              <a:t>(Šmíd, </a:t>
            </a:r>
            <a:r>
              <a:rPr lang="cs-CZ" i="1" dirty="0" err="1"/>
              <a:t>Vaďura</a:t>
            </a:r>
            <a:r>
              <a:rPr lang="cs-CZ" i="1" dirty="0"/>
              <a:t> 2009, s. 45)</a:t>
            </a:r>
          </a:p>
          <a:p>
            <a:r>
              <a:rPr lang="cs-CZ" dirty="0"/>
              <a:t>„V případě pokračujícího úpadku dojde dříve či později k tomu, že se některá z nestátních ozbrojených skupin pokusí ohrozit centrální vládu.“ </a:t>
            </a:r>
            <a:r>
              <a:rPr lang="cs-CZ" i="1" dirty="0"/>
              <a:t>(Šmíd, </a:t>
            </a:r>
            <a:r>
              <a:rPr lang="cs-CZ" i="1" dirty="0" err="1"/>
              <a:t>Vaďura</a:t>
            </a:r>
            <a:r>
              <a:rPr lang="cs-CZ" i="1" dirty="0"/>
              <a:t> 2009, s. 45)</a:t>
            </a:r>
          </a:p>
        </p:txBody>
      </p:sp>
      <p:sp>
        <p:nvSpPr>
          <p:cNvPr id="4" name="Zástupný symbol pro datum 3">
            <a:extLst>
              <a:ext uri="{FF2B5EF4-FFF2-40B4-BE49-F238E27FC236}">
                <a16:creationId xmlns:a16="http://schemas.microsoft.com/office/drawing/2014/main" id="{10B7BA5F-2942-42DE-B4E0-E4F67F94052F}"/>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A0F48E73-B726-4DCE-8454-8BADB4D0400F}"/>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1743539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F24529-400A-487A-83FE-6764DF3E80AC}"/>
              </a:ext>
            </a:extLst>
          </p:cNvPr>
          <p:cNvSpPr>
            <a:spLocks noGrp="1"/>
          </p:cNvSpPr>
          <p:nvPr>
            <p:ph type="title"/>
          </p:nvPr>
        </p:nvSpPr>
        <p:spPr/>
        <p:txBody>
          <a:bodyPr/>
          <a:lstStyle/>
          <a:p>
            <a:r>
              <a:rPr lang="cs-CZ" dirty="0"/>
              <a:t>Znaky/principy dobré správy </a:t>
            </a:r>
            <a:br>
              <a:rPr lang="cs-CZ" dirty="0"/>
            </a:br>
            <a:r>
              <a:rPr lang="cs-CZ" dirty="0"/>
              <a:t>(</a:t>
            </a:r>
            <a:r>
              <a:rPr lang="cs-CZ" dirty="0" err="1"/>
              <a:t>good</a:t>
            </a:r>
            <a:r>
              <a:rPr lang="cs-CZ" dirty="0"/>
              <a:t> </a:t>
            </a:r>
            <a:r>
              <a:rPr lang="cs-CZ" dirty="0" err="1"/>
              <a:t>governance</a:t>
            </a:r>
            <a:r>
              <a:rPr lang="cs-CZ" dirty="0"/>
              <a:t>) dle Hendrych 2007</a:t>
            </a:r>
          </a:p>
        </p:txBody>
      </p:sp>
      <p:sp>
        <p:nvSpPr>
          <p:cNvPr id="3" name="Zástupný obsah 2">
            <a:extLst>
              <a:ext uri="{FF2B5EF4-FFF2-40B4-BE49-F238E27FC236}">
                <a16:creationId xmlns:a16="http://schemas.microsoft.com/office/drawing/2014/main" id="{B9461146-431F-4E67-BFFF-86418EB3642F}"/>
              </a:ext>
            </a:extLst>
          </p:cNvPr>
          <p:cNvSpPr>
            <a:spLocks noGrp="1"/>
          </p:cNvSpPr>
          <p:nvPr>
            <p:ph idx="1"/>
          </p:nvPr>
        </p:nvSpPr>
        <p:spPr>
          <a:xfrm>
            <a:off x="677334" y="2160589"/>
            <a:ext cx="8596668" cy="3880773"/>
          </a:xfrm>
        </p:spPr>
        <p:txBody>
          <a:bodyPr numCol="2">
            <a:normAutofit/>
          </a:bodyPr>
          <a:lstStyle/>
          <a:p>
            <a:r>
              <a:rPr lang="cs-CZ" sz="2400" dirty="0"/>
              <a:t>Zákonnost</a:t>
            </a:r>
          </a:p>
          <a:p>
            <a:r>
              <a:rPr lang="cs-CZ" sz="2400" dirty="0"/>
              <a:t>Nestrannost</a:t>
            </a:r>
          </a:p>
          <a:p>
            <a:r>
              <a:rPr lang="cs-CZ" sz="2400" dirty="0"/>
              <a:t>Včasnost</a:t>
            </a:r>
          </a:p>
          <a:p>
            <a:r>
              <a:rPr lang="cs-CZ" sz="2400" dirty="0"/>
              <a:t>Předvídatelnost</a:t>
            </a:r>
          </a:p>
          <a:p>
            <a:r>
              <a:rPr lang="cs-CZ" sz="2400" dirty="0"/>
              <a:t>Přesvědčivost</a:t>
            </a:r>
          </a:p>
          <a:p>
            <a:endParaRPr lang="cs-CZ" sz="2400" dirty="0"/>
          </a:p>
          <a:p>
            <a:pPr marL="0" indent="0">
              <a:buNone/>
            </a:pPr>
            <a:endParaRPr lang="cs-CZ" sz="2400" dirty="0"/>
          </a:p>
          <a:p>
            <a:r>
              <a:rPr lang="cs-CZ" sz="2400" dirty="0"/>
              <a:t>Přiměřenost</a:t>
            </a:r>
          </a:p>
          <a:p>
            <a:r>
              <a:rPr lang="cs-CZ" sz="2400" dirty="0"/>
              <a:t>Součinnost</a:t>
            </a:r>
          </a:p>
          <a:p>
            <a:r>
              <a:rPr lang="cs-CZ" sz="2400" dirty="0"/>
              <a:t>Odpovědnost</a:t>
            </a:r>
          </a:p>
          <a:p>
            <a:r>
              <a:rPr lang="cs-CZ" sz="2400" dirty="0"/>
              <a:t>Otevřenost</a:t>
            </a:r>
          </a:p>
          <a:p>
            <a:r>
              <a:rPr lang="cs-CZ" sz="2400" dirty="0"/>
              <a:t>Vstřícnost</a:t>
            </a:r>
          </a:p>
        </p:txBody>
      </p:sp>
      <p:sp>
        <p:nvSpPr>
          <p:cNvPr id="4" name="Zástupný symbol pro datum 3">
            <a:extLst>
              <a:ext uri="{FF2B5EF4-FFF2-40B4-BE49-F238E27FC236}">
                <a16:creationId xmlns:a16="http://schemas.microsoft.com/office/drawing/2014/main" id="{4F7B880F-8094-4BAD-A7C0-810AC98781C5}"/>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2F6E6A94-3CA3-49E4-9BDA-A540C2883B85}"/>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1216927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628611-D4F8-463B-A545-BDB00331718F}"/>
              </a:ext>
            </a:extLst>
          </p:cNvPr>
          <p:cNvSpPr>
            <a:spLocks noGrp="1"/>
          </p:cNvSpPr>
          <p:nvPr>
            <p:ph type="title"/>
          </p:nvPr>
        </p:nvSpPr>
        <p:spPr/>
        <p:txBody>
          <a:bodyPr/>
          <a:lstStyle/>
          <a:p>
            <a:r>
              <a:rPr lang="cs-CZ" dirty="0"/>
              <a:t>Hodnocení veřejné správy I</a:t>
            </a:r>
          </a:p>
        </p:txBody>
      </p:sp>
      <p:sp>
        <p:nvSpPr>
          <p:cNvPr id="3" name="Zástupný obsah 2">
            <a:extLst>
              <a:ext uri="{FF2B5EF4-FFF2-40B4-BE49-F238E27FC236}">
                <a16:creationId xmlns:a16="http://schemas.microsoft.com/office/drawing/2014/main" id="{D342429E-A0AA-41D3-B574-801B49B488E3}"/>
              </a:ext>
            </a:extLst>
          </p:cNvPr>
          <p:cNvSpPr>
            <a:spLocks noGrp="1"/>
          </p:cNvSpPr>
          <p:nvPr>
            <p:ph idx="1"/>
          </p:nvPr>
        </p:nvSpPr>
        <p:spPr/>
        <p:txBody>
          <a:bodyPr>
            <a:normAutofit/>
          </a:bodyPr>
          <a:lstStyle/>
          <a:p>
            <a:r>
              <a:rPr lang="cs-CZ" sz="2400" dirty="0"/>
              <a:t>Dle Hendrych 2007</a:t>
            </a:r>
          </a:p>
          <a:p>
            <a:pPr lvl="1"/>
            <a:r>
              <a:rPr lang="cs-CZ" sz="2000" dirty="0"/>
              <a:t>Efektivnost</a:t>
            </a:r>
          </a:p>
          <a:p>
            <a:pPr lvl="1"/>
            <a:r>
              <a:rPr lang="cs-CZ" sz="2000" dirty="0"/>
              <a:t>Účelnost</a:t>
            </a:r>
          </a:p>
          <a:p>
            <a:pPr lvl="1"/>
            <a:r>
              <a:rPr lang="cs-CZ" sz="2000" dirty="0"/>
              <a:t>Hospodárnost</a:t>
            </a:r>
          </a:p>
          <a:p>
            <a:pPr lvl="1"/>
            <a:r>
              <a:rPr lang="cs-CZ" sz="2000" dirty="0"/>
              <a:t>Úspornost</a:t>
            </a:r>
          </a:p>
          <a:p>
            <a:pPr lvl="1"/>
            <a:r>
              <a:rPr lang="cs-CZ" sz="2000" dirty="0"/>
              <a:t>Přiměřenost</a:t>
            </a:r>
          </a:p>
        </p:txBody>
      </p:sp>
      <p:sp>
        <p:nvSpPr>
          <p:cNvPr id="4" name="Zástupný symbol pro datum 3">
            <a:extLst>
              <a:ext uri="{FF2B5EF4-FFF2-40B4-BE49-F238E27FC236}">
                <a16:creationId xmlns:a16="http://schemas.microsoft.com/office/drawing/2014/main" id="{1755E949-8734-4D47-AA41-98B92412AC5A}"/>
              </a:ext>
            </a:extLst>
          </p:cNvPr>
          <p:cNvSpPr>
            <a:spLocks noGrp="1"/>
          </p:cNvSpPr>
          <p:nvPr>
            <p:ph type="dt" sz="half" idx="10"/>
          </p:nvPr>
        </p:nvSpPr>
        <p:spPr/>
        <p:txBody>
          <a:bodyPr/>
          <a:lstStyle/>
          <a:p>
            <a:r>
              <a:rPr lang="en-US"/>
              <a:t>6. 11. 2019</a:t>
            </a:r>
            <a:endParaRPr lang="en-US" dirty="0"/>
          </a:p>
        </p:txBody>
      </p:sp>
      <p:sp>
        <p:nvSpPr>
          <p:cNvPr id="5" name="Zástupný symbol pro zápatí 4">
            <a:extLst>
              <a:ext uri="{FF2B5EF4-FFF2-40B4-BE49-F238E27FC236}">
                <a16:creationId xmlns:a16="http://schemas.microsoft.com/office/drawing/2014/main" id="{A55DA167-D932-47A4-A8F4-7FD148099D59}"/>
              </a:ext>
            </a:extLst>
          </p:cNvPr>
          <p:cNvSpPr>
            <a:spLocks noGrp="1"/>
          </p:cNvSpPr>
          <p:nvPr>
            <p:ph type="ftr" sz="quarter" idx="11"/>
          </p:nvPr>
        </p:nvSpPr>
        <p:spPr/>
        <p:txBody>
          <a:bodyPr/>
          <a:lstStyle/>
          <a:p>
            <a:r>
              <a:rPr lang="en-US"/>
              <a:t>11. Všeoborová konference ANNO ČR. Praha.</a:t>
            </a:r>
            <a:endParaRPr lang="en-US" dirty="0"/>
          </a:p>
        </p:txBody>
      </p:sp>
    </p:spTree>
    <p:extLst>
      <p:ext uri="{BB962C8B-B14F-4D97-AF65-F5344CB8AC3E}">
        <p14:creationId xmlns:p14="http://schemas.microsoft.com/office/powerpoint/2010/main" val="1152934906"/>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A9B1DA1D93CB94092AD34E3D194E250" ma:contentTypeVersion="13" ma:contentTypeDescription="Vytvoří nový dokument" ma:contentTypeScope="" ma:versionID="83cd76624b66f0d891d590e47bf6e7f4">
  <xsd:schema xmlns:xsd="http://www.w3.org/2001/XMLSchema" xmlns:xs="http://www.w3.org/2001/XMLSchema" xmlns:p="http://schemas.microsoft.com/office/2006/metadata/properties" xmlns:ns3="79f89e01-a7ed-4135-9cf8-8901a3367627" xmlns:ns4="f56784ab-25f2-47e2-b4cc-7dc000db72fc" targetNamespace="http://schemas.microsoft.com/office/2006/metadata/properties" ma:root="true" ma:fieldsID="4b3c2ffa65ce37e2bc858ded99b957f0" ns3:_="" ns4:_="">
    <xsd:import namespace="79f89e01-a7ed-4135-9cf8-8901a3367627"/>
    <xsd:import namespace="f56784ab-25f2-47e2-b4cc-7dc000db72fc"/>
    <xsd:element name="properties">
      <xsd:complexType>
        <xsd:sequence>
          <xsd:element name="documentManagement">
            <xsd:complexType>
              <xsd:all>
                <xsd:element ref="ns3:SharedWithDetails" minOccurs="0"/>
                <xsd:element ref="ns3:SharedWithUser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f89e01-a7ed-4135-9cf8-8901a3367627" elementFormDefault="qualified">
    <xsd:import namespace="http://schemas.microsoft.com/office/2006/documentManagement/types"/>
    <xsd:import namespace="http://schemas.microsoft.com/office/infopath/2007/PartnerControls"/>
    <xsd:element name="SharedWithDetails" ma:index="8" nillable="true" ma:displayName="Sdílené s podrobnostmi" ma:description="" ma:internalName="SharedWithDetails" ma:readOnly="true">
      <xsd:simpleType>
        <xsd:restriction base="dms:Note">
          <xsd:maxLength value="255"/>
        </xsd:restriction>
      </xsd:simpleType>
    </xsd:element>
    <xsd:element name="SharedWithUsers" ma:index="9"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Hodnota hash upozornění na sdílení" ma:description="" ma:hidden="true" ma:internalName="SharingHintHash" ma:readOnly="true">
      <xsd:simpleType>
        <xsd:restriction base="dms:Text"/>
      </xsd:simpleType>
    </xsd:element>
    <xsd:element name="LastSharedByUser" ma:index="11" nillable="true" ma:displayName="Naposledy sdílel(a)" ma:description="" ma:internalName="LastSharedByUser" ma:readOnly="true">
      <xsd:simpleType>
        <xsd:restriction base="dms:Note">
          <xsd:maxLength value="255"/>
        </xsd:restriction>
      </xsd:simpleType>
    </xsd:element>
    <xsd:element name="LastSharedByTime" ma:index="12" nillable="true" ma:displayName="Čas posledního sdílení"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56784ab-25f2-47e2-b4cc-7dc000db72fc"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2F93397-9384-4F31-B51F-2B48ADB3AD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f89e01-a7ed-4135-9cf8-8901a3367627"/>
    <ds:schemaRef ds:uri="f56784ab-25f2-47e2-b4cc-7dc000db72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F1ECDB-8330-40AD-9A72-41BA593724F3}">
  <ds:schemaRefs>
    <ds:schemaRef ds:uri="http://schemas.microsoft.com/sharepoint/v3/contenttype/forms"/>
  </ds:schemaRefs>
</ds:datastoreItem>
</file>

<file path=customXml/itemProps3.xml><?xml version="1.0" encoding="utf-8"?>
<ds:datastoreItem xmlns:ds="http://schemas.openxmlformats.org/officeDocument/2006/customXml" ds:itemID="{5074529D-9257-4F95-A733-D62943E039E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403</TotalTime>
  <Words>2101</Words>
  <Application>Microsoft Office PowerPoint</Application>
  <PresentationFormat>Širokoúhlá obrazovka</PresentationFormat>
  <Paragraphs>233</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Trebuchet MS</vt:lpstr>
      <vt:lpstr>Wingdings 3</vt:lpstr>
      <vt:lpstr>Fazeta</vt:lpstr>
      <vt:lpstr>Selhávání státu</vt:lpstr>
      <vt:lpstr>Co je to stát?</vt:lpstr>
      <vt:lpstr>A nebo jinak</vt:lpstr>
      <vt:lpstr>Funkce státu</vt:lpstr>
      <vt:lpstr>Státní správa</vt:lpstr>
      <vt:lpstr>Stát v demokracii</vt:lpstr>
      <vt:lpstr>Jak se projevuje selhání státu?</vt:lpstr>
      <vt:lpstr>Znaky/principy dobré správy  (good governance) dle Hendrych 2007</vt:lpstr>
      <vt:lpstr>Hodnocení veřejné správy I</vt:lpstr>
      <vt:lpstr>Hodnocení veřejné správy II</vt:lpstr>
      <vt:lpstr>Kontrola veřejné správy (dle Hendrych 2007)</vt:lpstr>
      <vt:lpstr>Konkrétní příklady,  jak stát selhává v dobré správě</vt:lpstr>
      <vt:lpstr>Nárůst byrokracie v dotačních řízeních</vt:lpstr>
      <vt:lpstr>Nejasnosti v podmínkách</vt:lpstr>
      <vt:lpstr>Nerovné postavení</vt:lpstr>
      <vt:lpstr>Nepřiměřená tvrdost legislativy</vt:lpstr>
      <vt:lpstr>Pochybení úřadu jde k tíži občana</vt:lpstr>
      <vt:lpstr>Rozdělování dotací svým oblíbencům</vt:lpstr>
      <vt:lpstr>„Vykořisťování“ neziskového sektoru</vt:lpstr>
      <vt:lpstr>A tak dále a tak dále</vt:lpstr>
      <vt:lpstr>Je toto opravdu stát, který chceme?</vt:lpstr>
      <vt:lpstr>Selhání médií</vt:lpstr>
      <vt:lpstr>Důsledky selhávání státu</vt:lpstr>
      <vt:lpstr>Co s tím?</vt:lpstr>
      <vt:lpstr>Od proklamací k činům</vt:lpstr>
      <vt:lpstr>Použitá literatura</vt:lpstr>
      <vt:lpstr>Poděkování</vt:lpstr>
      <vt:lpstr>Socialismus je pokus nahradit „anarchii trhu“ a dosáhnout větší rovnosti pomocí společenského plánování. Toto by však vedlo k nesmírnému nárůstu byrokracie moci, jehož následkem by byla nesvoboda a ekonomická stagnace.  Zdroj: https://citaty.net/autori/max-weber/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Selhání státu v …..</dc:title>
  <dc:creator>Vít Skála</dc:creator>
  <cp:lastModifiedBy>Vít Skála</cp:lastModifiedBy>
  <cp:revision>7</cp:revision>
  <dcterms:created xsi:type="dcterms:W3CDTF">2019-10-02T07:49:41Z</dcterms:created>
  <dcterms:modified xsi:type="dcterms:W3CDTF">2019-11-06T08:38:29Z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0x0101009A9B1DA1D93CB94092AD34E3D194E250</vt:lpwstr>
  </property>
</Properties>
</file>