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1" r:id="rId4"/>
    <p:sldId id="259" r:id="rId5"/>
    <p:sldId id="264" r:id="rId6"/>
    <p:sldId id="263" r:id="rId7"/>
    <p:sldId id="258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872" userDrawn="1">
          <p15:clr>
            <a:srgbClr val="A4A3A4"/>
          </p15:clr>
        </p15:guide>
        <p15:guide id="3" pos="3081" userDrawn="1">
          <p15:clr>
            <a:srgbClr val="A4A3A4"/>
          </p15:clr>
        </p15:guide>
        <p15:guide id="4" pos="5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74" autoAdjust="0"/>
    <p:restoredTop sz="98389" autoAdjust="0"/>
  </p:normalViewPr>
  <p:slideViewPr>
    <p:cSldViewPr snapToGrid="0" snapToObjects="1" showGuides="1">
      <p:cViewPr varScale="1">
        <p:scale>
          <a:sx n="131" d="100"/>
          <a:sy n="131" d="100"/>
        </p:scale>
        <p:origin x="1752" y="184"/>
      </p:cViewPr>
      <p:guideLst>
        <p:guide orient="horz"/>
        <p:guide pos="2872"/>
        <p:guide pos="3081"/>
        <p:guide pos="5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F2397A0-5836-2C4B-A635-7E7A1EB830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56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42983" y="6492877"/>
            <a:ext cx="42236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F2397A0-5836-2C4B-A635-7E7A1EB830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47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2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8B3FD10-CF62-C244-BFF5-D9ED8B013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9768" y="0"/>
            <a:ext cx="10306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1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5DC2C46-D085-5B41-BFB5-302EC4C6A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4541" y="2"/>
            <a:ext cx="1030637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2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A6B8375-8330-B241-94A0-5E80C1F3F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006536"/>
            <a:ext cx="9144000" cy="1373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3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07014EC-14BA-AD45-80F5-488CB1C2B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0607" y="0"/>
            <a:ext cx="10292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71BDD86-929A-4543-9BBD-4B12B83F5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1186" y="1"/>
            <a:ext cx="10306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6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0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0</Words>
  <Application>Microsoft Macintosh PowerPoint</Application>
  <PresentationFormat>Předvádění na obrazovce (4:3)</PresentationFormat>
  <Paragraphs>0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9" baseType="lpstr"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Červenka</dc:creator>
  <cp:lastModifiedBy>Uživatel Microsoft Office</cp:lastModifiedBy>
  <cp:revision>88</cp:revision>
  <dcterms:created xsi:type="dcterms:W3CDTF">2015-10-06T19:01:52Z</dcterms:created>
  <dcterms:modified xsi:type="dcterms:W3CDTF">2018-09-11T21:00:02Z</dcterms:modified>
</cp:coreProperties>
</file>